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4" r:id="rId5"/>
  </p:sldMasterIdLst>
  <p:notesMasterIdLst>
    <p:notesMasterId r:id="rId44"/>
  </p:notesMasterIdLst>
  <p:handoutMasterIdLst>
    <p:handoutMasterId r:id="rId45"/>
  </p:handoutMasterIdLst>
  <p:sldIdLst>
    <p:sldId id="359" r:id="rId6"/>
    <p:sldId id="360" r:id="rId7"/>
    <p:sldId id="361" r:id="rId8"/>
    <p:sldId id="341" r:id="rId9"/>
    <p:sldId id="358" r:id="rId10"/>
    <p:sldId id="362" r:id="rId11"/>
    <p:sldId id="352" r:id="rId12"/>
    <p:sldId id="363" r:id="rId13"/>
    <p:sldId id="364" r:id="rId14"/>
    <p:sldId id="353" r:id="rId15"/>
    <p:sldId id="333" r:id="rId16"/>
    <p:sldId id="336" r:id="rId17"/>
    <p:sldId id="346" r:id="rId18"/>
    <p:sldId id="293" r:id="rId19"/>
    <p:sldId id="338" r:id="rId20"/>
    <p:sldId id="294" r:id="rId21"/>
    <p:sldId id="302" r:id="rId22"/>
    <p:sldId id="303" r:id="rId23"/>
    <p:sldId id="306" r:id="rId24"/>
    <p:sldId id="304" r:id="rId25"/>
    <p:sldId id="305" r:id="rId26"/>
    <p:sldId id="296" r:id="rId27"/>
    <p:sldId id="344" r:id="rId28"/>
    <p:sldId id="297" r:id="rId29"/>
    <p:sldId id="347" r:id="rId30"/>
    <p:sldId id="298" r:id="rId31"/>
    <p:sldId id="348" r:id="rId32"/>
    <p:sldId id="335" r:id="rId33"/>
    <p:sldId id="268" r:id="rId34"/>
    <p:sldId id="284" r:id="rId35"/>
    <p:sldId id="349" r:id="rId36"/>
    <p:sldId id="350" r:id="rId37"/>
    <p:sldId id="267" r:id="rId38"/>
    <p:sldId id="307" r:id="rId39"/>
    <p:sldId id="366" r:id="rId40"/>
    <p:sldId id="339" r:id="rId41"/>
    <p:sldId id="330" r:id="rId42"/>
    <p:sldId id="3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81B"/>
    <a:srgbClr val="0073C5"/>
    <a:srgbClr val="011893"/>
    <a:srgbClr val="521B93"/>
    <a:srgbClr val="9437FF"/>
    <a:srgbClr val="B0C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FD546E-F800-A44C-AC53-43CC9AD243B6}" v="36" dt="2022-12-14T18:25:35.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autoAdjust="0"/>
    <p:restoredTop sz="68844" autoAdjust="0"/>
  </p:normalViewPr>
  <p:slideViewPr>
    <p:cSldViewPr snapToGrid="0" snapToObjects="1">
      <p:cViewPr varScale="1">
        <p:scale>
          <a:sx n="135" d="100"/>
          <a:sy n="135" d="100"/>
        </p:scale>
        <p:origin x="1672" y="160"/>
      </p:cViewPr>
      <p:guideLst/>
    </p:cSldViewPr>
  </p:slideViewPr>
  <p:outlineViewPr>
    <p:cViewPr>
      <p:scale>
        <a:sx n="33" d="100"/>
        <a:sy n="33" d="100"/>
      </p:scale>
      <p:origin x="0" y="-31296"/>
    </p:cViewPr>
  </p:outlineViewPr>
  <p:notesTextViewPr>
    <p:cViewPr>
      <p:scale>
        <a:sx n="155" d="100"/>
        <a:sy n="155" d="100"/>
      </p:scale>
      <p:origin x="0" y="0"/>
    </p:cViewPr>
  </p:notesTextViewPr>
  <p:sorterViewPr>
    <p:cViewPr>
      <p:scale>
        <a:sx n="80" d="100"/>
        <a:sy n="80" d="100"/>
      </p:scale>
      <p:origin x="0" y="0"/>
    </p:cViewPr>
  </p:sorterViewPr>
  <p:notesViewPr>
    <p:cSldViewPr snapToGrid="0" snapToObjects="1">
      <p:cViewPr varScale="1">
        <p:scale>
          <a:sx n="143" d="100"/>
          <a:sy n="143" d="100"/>
        </p:scale>
        <p:origin x="479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_MING-YEA" userId="cba6b870-167b-48d7-85a6-bbbe8bfc3ed1" providerId="ADAL" clId="{43FD546E-F800-A44C-AC53-43CC9AD243B6}"/>
    <pc:docChg chg="undo custSel modSld">
      <pc:chgData name="WEI_MING-YEA" userId="cba6b870-167b-48d7-85a6-bbbe8bfc3ed1" providerId="ADAL" clId="{43FD546E-F800-A44C-AC53-43CC9AD243B6}" dt="2022-12-14T18:41:20.145" v="22" actId="113"/>
      <pc:docMkLst>
        <pc:docMk/>
      </pc:docMkLst>
      <pc:sldChg chg="modSp mod">
        <pc:chgData name="WEI_MING-YEA" userId="cba6b870-167b-48d7-85a6-bbbe8bfc3ed1" providerId="ADAL" clId="{43FD546E-F800-A44C-AC53-43CC9AD243B6}" dt="2022-12-14T18:41:17.776" v="19" actId="113"/>
        <pc:sldMkLst>
          <pc:docMk/>
          <pc:sldMk cId="1969109951" sldId="268"/>
        </pc:sldMkLst>
        <pc:spChg chg="mod">
          <ac:chgData name="WEI_MING-YEA" userId="cba6b870-167b-48d7-85a6-bbbe8bfc3ed1" providerId="ADAL" clId="{43FD546E-F800-A44C-AC53-43CC9AD243B6}" dt="2022-12-14T18:41:17.776" v="19" actId="113"/>
          <ac:spMkLst>
            <pc:docMk/>
            <pc:sldMk cId="1969109951" sldId="268"/>
            <ac:spMk id="5" creationId="{A8262560-C89E-3F4D-8887-E4442CE8D993}"/>
          </ac:spMkLst>
        </pc:spChg>
        <pc:graphicFrameChg chg="mod">
          <ac:chgData name="WEI_MING-YEA" userId="cba6b870-167b-48d7-85a6-bbbe8bfc3ed1" providerId="ADAL" clId="{43FD546E-F800-A44C-AC53-43CC9AD243B6}" dt="2022-12-14T18:25:35.445" v="4" actId="255"/>
          <ac:graphicFrameMkLst>
            <pc:docMk/>
            <pc:sldMk cId="1969109951" sldId="268"/>
            <ac:graphicFrameMk id="7" creationId="{2497EDF7-D105-E64D-975F-F632058CB513}"/>
          </ac:graphicFrameMkLst>
        </pc:graphicFrameChg>
      </pc:sldChg>
      <pc:sldChg chg="modSp mod">
        <pc:chgData name="WEI_MING-YEA" userId="cba6b870-167b-48d7-85a6-bbbe8bfc3ed1" providerId="ADAL" clId="{43FD546E-F800-A44C-AC53-43CC9AD243B6}" dt="2022-12-14T18:41:18.600" v="20" actId="113"/>
        <pc:sldMkLst>
          <pc:docMk/>
          <pc:sldMk cId="2813636961" sldId="284"/>
        </pc:sldMkLst>
        <pc:spChg chg="mod">
          <ac:chgData name="WEI_MING-YEA" userId="cba6b870-167b-48d7-85a6-bbbe8bfc3ed1" providerId="ADAL" clId="{43FD546E-F800-A44C-AC53-43CC9AD243B6}" dt="2022-12-14T18:41:18.600" v="20" actId="113"/>
          <ac:spMkLst>
            <pc:docMk/>
            <pc:sldMk cId="2813636961" sldId="284"/>
            <ac:spMk id="2" creationId="{8E235B23-9650-4EE2-8FD0-1B15DFB55EBB}"/>
          </ac:spMkLst>
        </pc:spChg>
      </pc:sldChg>
      <pc:sldChg chg="modSp mod">
        <pc:chgData name="WEI_MING-YEA" userId="cba6b870-167b-48d7-85a6-bbbe8bfc3ed1" providerId="ADAL" clId="{43FD546E-F800-A44C-AC53-43CC9AD243B6}" dt="2022-12-14T18:40:23.083" v="12" actId="113"/>
        <pc:sldMkLst>
          <pc:docMk/>
          <pc:sldMk cId="597119651" sldId="293"/>
        </pc:sldMkLst>
        <pc:spChg chg="mod">
          <ac:chgData name="WEI_MING-YEA" userId="cba6b870-167b-48d7-85a6-bbbe8bfc3ed1" providerId="ADAL" clId="{43FD546E-F800-A44C-AC53-43CC9AD243B6}" dt="2022-12-14T18:40:23.083" v="12" actId="113"/>
          <ac:spMkLst>
            <pc:docMk/>
            <pc:sldMk cId="597119651" sldId="293"/>
            <ac:spMk id="2" creationId="{5B425FE2-F3E9-4586-9F41-8D056DBF24E9}"/>
          </ac:spMkLst>
        </pc:spChg>
      </pc:sldChg>
      <pc:sldChg chg="modSp mod">
        <pc:chgData name="WEI_MING-YEA" userId="cba6b870-167b-48d7-85a6-bbbe8bfc3ed1" providerId="ADAL" clId="{43FD546E-F800-A44C-AC53-43CC9AD243B6}" dt="2022-12-14T18:40:21.515" v="10" actId="113"/>
        <pc:sldMkLst>
          <pc:docMk/>
          <pc:sldMk cId="1610178724" sldId="302"/>
        </pc:sldMkLst>
        <pc:spChg chg="mod">
          <ac:chgData name="WEI_MING-YEA" userId="cba6b870-167b-48d7-85a6-bbbe8bfc3ed1" providerId="ADAL" clId="{43FD546E-F800-A44C-AC53-43CC9AD243B6}" dt="2022-12-14T18:40:21.515" v="10" actId="113"/>
          <ac:spMkLst>
            <pc:docMk/>
            <pc:sldMk cId="1610178724" sldId="302"/>
            <ac:spMk id="7" creationId="{B4D97FB5-4FAC-4C6D-BC0D-9BACECA588E8}"/>
          </ac:spMkLst>
        </pc:spChg>
      </pc:sldChg>
      <pc:sldChg chg="modSp mod">
        <pc:chgData name="WEI_MING-YEA" userId="cba6b870-167b-48d7-85a6-bbbe8bfc3ed1" providerId="ADAL" clId="{43FD546E-F800-A44C-AC53-43CC9AD243B6}" dt="2022-12-14T18:40:20.811" v="9" actId="113"/>
        <pc:sldMkLst>
          <pc:docMk/>
          <pc:sldMk cId="931762254" sldId="303"/>
        </pc:sldMkLst>
        <pc:spChg chg="mod">
          <ac:chgData name="WEI_MING-YEA" userId="cba6b870-167b-48d7-85a6-bbbe8bfc3ed1" providerId="ADAL" clId="{43FD546E-F800-A44C-AC53-43CC9AD243B6}" dt="2022-12-14T18:40:20.811" v="9" actId="113"/>
          <ac:spMkLst>
            <pc:docMk/>
            <pc:sldMk cId="931762254" sldId="303"/>
            <ac:spMk id="9" creationId="{00B6048F-9C96-441B-BB15-58B97B3D7402}"/>
          </ac:spMkLst>
        </pc:spChg>
      </pc:sldChg>
      <pc:sldChg chg="modSp mod">
        <pc:chgData name="WEI_MING-YEA" userId="cba6b870-167b-48d7-85a6-bbbe8bfc3ed1" providerId="ADAL" clId="{43FD546E-F800-A44C-AC53-43CC9AD243B6}" dt="2022-12-14T18:41:17.297" v="18" actId="113"/>
        <pc:sldMkLst>
          <pc:docMk/>
          <pc:sldMk cId="336461387" sldId="335"/>
        </pc:sldMkLst>
        <pc:spChg chg="mod">
          <ac:chgData name="WEI_MING-YEA" userId="cba6b870-167b-48d7-85a6-bbbe8bfc3ed1" providerId="ADAL" clId="{43FD546E-F800-A44C-AC53-43CC9AD243B6}" dt="2022-12-14T18:41:17.297" v="18" actId="113"/>
          <ac:spMkLst>
            <pc:docMk/>
            <pc:sldMk cId="336461387" sldId="335"/>
            <ac:spMk id="3" creationId="{6CE05D23-DB2A-6C49-A04E-25A5AD95AB8C}"/>
          </ac:spMkLst>
        </pc:spChg>
      </pc:sldChg>
      <pc:sldChg chg="modSp mod">
        <pc:chgData name="WEI_MING-YEA" userId="cba6b870-167b-48d7-85a6-bbbe8bfc3ed1" providerId="ADAL" clId="{43FD546E-F800-A44C-AC53-43CC9AD243B6}" dt="2022-12-14T18:40:22.267" v="11" actId="113"/>
        <pc:sldMkLst>
          <pc:docMk/>
          <pc:sldMk cId="13256103" sldId="338"/>
        </pc:sldMkLst>
        <pc:spChg chg="mod">
          <ac:chgData name="WEI_MING-YEA" userId="cba6b870-167b-48d7-85a6-bbbe8bfc3ed1" providerId="ADAL" clId="{43FD546E-F800-A44C-AC53-43CC9AD243B6}" dt="2022-12-14T18:40:22.267" v="11" actId="113"/>
          <ac:spMkLst>
            <pc:docMk/>
            <pc:sldMk cId="13256103" sldId="338"/>
            <ac:spMk id="2" creationId="{5B425FE2-F3E9-4586-9F41-8D056DBF24E9}"/>
          </ac:spMkLst>
        </pc:spChg>
      </pc:sldChg>
      <pc:sldChg chg="modSp mod">
        <pc:chgData name="WEI_MING-YEA" userId="cba6b870-167b-48d7-85a6-bbbe8bfc3ed1" providerId="ADAL" clId="{43FD546E-F800-A44C-AC53-43CC9AD243B6}" dt="2022-12-14T18:41:19.416" v="21" actId="113"/>
        <pc:sldMkLst>
          <pc:docMk/>
          <pc:sldMk cId="2305115748" sldId="349"/>
        </pc:sldMkLst>
        <pc:spChg chg="mod">
          <ac:chgData name="WEI_MING-YEA" userId="cba6b870-167b-48d7-85a6-bbbe8bfc3ed1" providerId="ADAL" clId="{43FD546E-F800-A44C-AC53-43CC9AD243B6}" dt="2022-12-14T18:41:19.416" v="21" actId="113"/>
          <ac:spMkLst>
            <pc:docMk/>
            <pc:sldMk cId="2305115748" sldId="349"/>
            <ac:spMk id="8" creationId="{A2067DB5-9348-5C4A-960F-85C384E18AE5}"/>
          </ac:spMkLst>
        </pc:spChg>
      </pc:sldChg>
      <pc:sldChg chg="modSp mod">
        <pc:chgData name="WEI_MING-YEA" userId="cba6b870-167b-48d7-85a6-bbbe8bfc3ed1" providerId="ADAL" clId="{43FD546E-F800-A44C-AC53-43CC9AD243B6}" dt="2022-12-14T18:41:20.145" v="22" actId="113"/>
        <pc:sldMkLst>
          <pc:docMk/>
          <pc:sldMk cId="2524978147" sldId="350"/>
        </pc:sldMkLst>
        <pc:spChg chg="mod">
          <ac:chgData name="WEI_MING-YEA" userId="cba6b870-167b-48d7-85a6-bbbe8bfc3ed1" providerId="ADAL" clId="{43FD546E-F800-A44C-AC53-43CC9AD243B6}" dt="2022-12-14T18:41:20.145" v="22" actId="113"/>
          <ac:spMkLst>
            <pc:docMk/>
            <pc:sldMk cId="2524978147" sldId="350"/>
            <ac:spMk id="6" creationId="{D8DF6F39-D3B4-814F-A33A-197E22F6DB2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788-A84D-A3F7-E2DFE64AC6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661-EC4D-89AA-025C386ABB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661-EC4D-89AA-025C386ABB2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661-EC4D-89AA-025C386ABB23}"/>
              </c:ext>
            </c:extLst>
          </c:dPt>
          <c:dLbls>
            <c:dLbl>
              <c:idx val="0"/>
              <c:tx>
                <c:rich>
                  <a:bodyPr/>
                  <a:lstStyle/>
                  <a:p>
                    <a:fld id="{33ADCA59-EAB3-BC46-9612-555B908B0C58}" type="PERCENTAGE">
                      <a:rPr lang="en-US" sz="1800">
                        <a:latin typeface="Arial" panose="020B0604020202020204" pitchFamily="34" charset="0"/>
                        <a:cs typeface="Arial" panose="020B0604020202020204" pitchFamily="34" charset="0"/>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88-A84D-A3F7-E2DFE64AC62E}"/>
                </c:ext>
              </c:extLst>
            </c:dLbl>
            <c:dLbl>
              <c:idx val="1"/>
              <c:tx>
                <c:rich>
                  <a:bodyPr/>
                  <a:lstStyle/>
                  <a:p>
                    <a:fld id="{50C7B84E-2A58-4502-B0EB-A7DD28A30C7B}" type="PERCENTAGE">
                      <a:rPr lang="en-US" sz="1800" b="1" i="0">
                        <a:solidFill>
                          <a:schemeClr val="bg1"/>
                        </a:solidFill>
                        <a:latin typeface="Arial" panose="020B0604020202020204" pitchFamily="34" charset="0"/>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661-EC4D-89AA-025C386ABB23}"/>
                </c:ext>
              </c:extLst>
            </c:dLbl>
            <c:dLbl>
              <c:idx val="2"/>
              <c:tx>
                <c:rich>
                  <a:bodyPr/>
                  <a:lstStyle/>
                  <a:p>
                    <a:fld id="{7E9DF652-B276-C043-8267-C51F4AD05C78}" type="PERCENTAGE">
                      <a:rPr lang="en-US" sz="1800">
                        <a:latin typeface="Arial" panose="020B0604020202020204" pitchFamily="34" charset="0"/>
                        <a:cs typeface="Arial" panose="020B0604020202020204" pitchFamily="34" charset="0"/>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661-EC4D-89AA-025C386ABB23}"/>
                </c:ext>
              </c:extLst>
            </c:dLbl>
            <c:dLbl>
              <c:idx val="3"/>
              <c:tx>
                <c:rich>
                  <a:bodyPr/>
                  <a:lstStyle/>
                  <a:p>
                    <a:fld id="{29D8E809-423E-B24E-8FF8-6B4F7D8D5E67}" type="PERCENTAGE">
                      <a:rPr lang="en-US" sz="1800">
                        <a:latin typeface="Arial" panose="020B0604020202020204" pitchFamily="34" charset="0"/>
                        <a:cs typeface="Arial" panose="020B0604020202020204" pitchFamily="34" charset="0"/>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661-EC4D-89AA-025C386ABB2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30</c:v>
                </c:pt>
                <c:pt idx="1">
                  <c:v>20</c:v>
                </c:pt>
                <c:pt idx="2">
                  <c:v>10</c:v>
                </c:pt>
                <c:pt idx="3">
                  <c:v>40</c:v>
                </c:pt>
              </c:numCache>
            </c:numRef>
          </c:val>
          <c:extLst>
            <c:ext xmlns:c16="http://schemas.microsoft.com/office/drawing/2014/chart" uri="{C3380CC4-5D6E-409C-BE32-E72D297353CC}">
              <c16:uniqueId val="{00000000-2788-A84D-A3F7-E2DFE64AC62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9252280437826541"/>
          <c:y val="0.27383202416053781"/>
          <c:w val="0.16116921526113587"/>
          <c:h val="0.51470691163604554"/>
        </c:manualLayout>
      </c:layout>
      <c:overlay val="0"/>
      <c:spPr>
        <a:noFill/>
        <a:ln>
          <a:noFill/>
        </a:ln>
        <a:effectLst/>
      </c:spPr>
      <c:txPr>
        <a:bodyPr rot="0" spcFirstLastPara="1" vertOverflow="ellipsis" vert="horz" wrap="square" anchor="ctr" anchorCtr="1"/>
        <a:lstStyle/>
        <a:p>
          <a:pPr>
            <a:defRPr sz="2200" b="0" i="0" u="none" strike="noStrike" kern="1200" baseline="0">
              <a:ln>
                <a:noFill/>
              </a:ln>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000" b="0" i="0" dirty="0">
                <a:latin typeface="Arial" panose="020B06040202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FD1-4E2F-AAF9-E288E80CABAD}"/>
            </c:ext>
          </c:extLst>
        </c:ser>
        <c:ser>
          <c:idx val="1"/>
          <c:order val="1"/>
          <c:tx>
            <c:strRef>
              <c:f>Sheet1!$C$1</c:f>
              <c:strCache>
                <c:ptCount val="1"/>
                <c:pt idx="0">
                  <c:v>Series 2</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FD1-4E2F-AAF9-E288E80CABAD}"/>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FD1-4E2F-AAF9-E288E80CABAD}"/>
            </c:ext>
          </c:extLst>
        </c:ser>
        <c:dLbls>
          <c:dLblPos val="outEnd"/>
          <c:showLegendKey val="0"/>
          <c:showVal val="1"/>
          <c:showCatName val="0"/>
          <c:showSerName val="0"/>
          <c:showPercent val="0"/>
          <c:showBubbleSize val="0"/>
        </c:dLbls>
        <c:gapWidth val="219"/>
        <c:overlap val="-27"/>
        <c:axId val="828878424"/>
        <c:axId val="828877112"/>
      </c:barChart>
      <c:catAx>
        <c:axId val="828878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28877112"/>
        <c:crosses val="autoZero"/>
        <c:auto val="1"/>
        <c:lblAlgn val="ctr"/>
        <c:lblOffset val="100"/>
        <c:noMultiLvlLbl val="0"/>
      </c:catAx>
      <c:valAx>
        <c:axId val="828877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28878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33CBA-2502-434A-928C-6EC6967F259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012EDDC6-207F-4EE3-9DEB-146599520561}">
      <dgm:prSet phldrT="[Text]"/>
      <dgm:spPr>
        <a:solidFill>
          <a:schemeClr val="tx1"/>
        </a:solidFill>
      </dgm:spPr>
      <dgm:t>
        <a:bodyPr/>
        <a:lstStyle/>
        <a:p>
          <a:r>
            <a:rPr lang="en-US" dirty="0"/>
            <a:t>Step 1 </a:t>
          </a:r>
          <a:br>
            <a:rPr lang="en-US" dirty="0"/>
          </a:br>
          <a:r>
            <a:rPr lang="en-US" dirty="0"/>
            <a:t>Title</a:t>
          </a:r>
        </a:p>
      </dgm:t>
    </dgm:pt>
    <dgm:pt modelId="{1850CBD5-1A99-4F4F-897C-451AA66F1516}" type="parTrans" cxnId="{A9676025-22BC-4F10-8860-B270A6112553}">
      <dgm:prSet/>
      <dgm:spPr/>
      <dgm:t>
        <a:bodyPr/>
        <a:lstStyle/>
        <a:p>
          <a:endParaRPr lang="en-US"/>
        </a:p>
      </dgm:t>
    </dgm:pt>
    <dgm:pt modelId="{7985EE53-BD3D-4DB3-B5BD-6B9FFA75B9E6}" type="sibTrans" cxnId="{A9676025-22BC-4F10-8860-B270A6112553}">
      <dgm:prSet/>
      <dgm:spPr>
        <a:solidFill>
          <a:schemeClr val="tx1"/>
        </a:solidFill>
      </dgm:spPr>
      <dgm:t>
        <a:bodyPr/>
        <a:lstStyle/>
        <a:p>
          <a:endParaRPr lang="en-US"/>
        </a:p>
      </dgm:t>
    </dgm:pt>
    <dgm:pt modelId="{38FB0022-09EC-4D6F-86C0-C813C6F2F39A}">
      <dgm:prSet phldrT="[Text]"/>
      <dgm:spPr>
        <a:solidFill>
          <a:schemeClr val="accent2"/>
        </a:solidFill>
      </dgm:spPr>
      <dgm:t>
        <a:bodyPr/>
        <a:lstStyle/>
        <a:p>
          <a:r>
            <a:rPr lang="en-US" dirty="0"/>
            <a:t>Step 3</a:t>
          </a:r>
          <a:br>
            <a:rPr lang="en-US" dirty="0"/>
          </a:br>
          <a:r>
            <a:rPr lang="en-US" dirty="0"/>
            <a:t>Title</a:t>
          </a:r>
        </a:p>
      </dgm:t>
    </dgm:pt>
    <dgm:pt modelId="{A0BBE5C2-C8CF-4F12-974F-53039E6D00EC}" type="parTrans" cxnId="{9A1C775D-7DDB-48F9-97D9-490A63DE2A86}">
      <dgm:prSet/>
      <dgm:spPr/>
      <dgm:t>
        <a:bodyPr/>
        <a:lstStyle/>
        <a:p>
          <a:endParaRPr lang="en-US"/>
        </a:p>
      </dgm:t>
    </dgm:pt>
    <dgm:pt modelId="{EA86A114-EBD1-49CF-AB76-042FF3D636A5}" type="sibTrans" cxnId="{9A1C775D-7DDB-48F9-97D9-490A63DE2A86}">
      <dgm:prSet/>
      <dgm:spPr>
        <a:solidFill>
          <a:schemeClr val="accent2"/>
        </a:solidFill>
      </dgm:spPr>
      <dgm:t>
        <a:bodyPr/>
        <a:lstStyle/>
        <a:p>
          <a:endParaRPr lang="en-US"/>
        </a:p>
      </dgm:t>
    </dgm:pt>
    <dgm:pt modelId="{9131EDB8-27A6-42FD-A541-052EFC01D4C6}">
      <dgm:prSet phldrT="[Text]"/>
      <dgm:spPr>
        <a:solidFill>
          <a:srgbClr val="00B0F0"/>
        </a:solidFill>
      </dgm:spPr>
      <dgm:t>
        <a:bodyPr/>
        <a:lstStyle/>
        <a:p>
          <a:r>
            <a:rPr lang="en-US" dirty="0"/>
            <a:t>Step 4</a:t>
          </a:r>
          <a:br>
            <a:rPr lang="en-US" dirty="0"/>
          </a:br>
          <a:r>
            <a:rPr lang="en-US" dirty="0"/>
            <a:t>Title</a:t>
          </a:r>
        </a:p>
      </dgm:t>
    </dgm:pt>
    <dgm:pt modelId="{6EC3601D-D6CE-49D7-9229-0442323129DA}" type="parTrans" cxnId="{198EE807-14A4-40FA-B030-5F9F79A9713E}">
      <dgm:prSet/>
      <dgm:spPr/>
      <dgm:t>
        <a:bodyPr/>
        <a:lstStyle/>
        <a:p>
          <a:endParaRPr lang="en-US"/>
        </a:p>
      </dgm:t>
    </dgm:pt>
    <dgm:pt modelId="{13A2EB04-B868-427A-B17F-16729BFA55DA}" type="sibTrans" cxnId="{198EE807-14A4-40FA-B030-5F9F79A9713E}">
      <dgm:prSet/>
      <dgm:spPr>
        <a:solidFill>
          <a:srgbClr val="00B0F0"/>
        </a:solidFill>
      </dgm:spPr>
      <dgm:t>
        <a:bodyPr/>
        <a:lstStyle/>
        <a:p>
          <a:endParaRPr lang="en-US"/>
        </a:p>
      </dgm:t>
    </dgm:pt>
    <dgm:pt modelId="{23116FF9-AEB9-43F5-882D-9ECB1FD5DE18}">
      <dgm:prSet phldrT="[Text]"/>
      <dgm:spPr>
        <a:solidFill>
          <a:srgbClr val="FED81B"/>
        </a:solidFill>
      </dgm:spPr>
      <dgm:t>
        <a:bodyPr/>
        <a:lstStyle/>
        <a:p>
          <a:r>
            <a:rPr lang="en-US" dirty="0">
              <a:solidFill>
                <a:schemeClr val="tx1"/>
              </a:solidFill>
            </a:rPr>
            <a:t>Step 5</a:t>
          </a:r>
          <a:br>
            <a:rPr lang="en-US" dirty="0">
              <a:solidFill>
                <a:schemeClr val="tx1"/>
              </a:solidFill>
            </a:rPr>
          </a:br>
          <a:r>
            <a:rPr lang="en-US" dirty="0">
              <a:solidFill>
                <a:schemeClr val="tx1"/>
              </a:solidFill>
            </a:rPr>
            <a:t>Title</a:t>
          </a:r>
        </a:p>
      </dgm:t>
    </dgm:pt>
    <dgm:pt modelId="{86229775-B50F-4220-B88B-07C4BA05CEAC}" type="parTrans" cxnId="{97323DE5-E2BF-422D-8188-D2445F20223B}">
      <dgm:prSet/>
      <dgm:spPr/>
      <dgm:t>
        <a:bodyPr/>
        <a:lstStyle/>
        <a:p>
          <a:endParaRPr lang="en-US"/>
        </a:p>
      </dgm:t>
    </dgm:pt>
    <dgm:pt modelId="{BEE765C7-6165-4808-9B3B-A6627557B77F}" type="sibTrans" cxnId="{97323DE5-E2BF-422D-8188-D2445F20223B}">
      <dgm:prSet/>
      <dgm:spPr>
        <a:solidFill>
          <a:srgbClr val="FED81B"/>
        </a:solidFill>
      </dgm:spPr>
      <dgm:t>
        <a:bodyPr/>
        <a:lstStyle/>
        <a:p>
          <a:endParaRPr lang="en-US"/>
        </a:p>
      </dgm:t>
    </dgm:pt>
    <dgm:pt modelId="{DA2EE66E-1894-4E15-A659-CCDCFE4DAD65}">
      <dgm:prSet phldrT="[Text]"/>
      <dgm:spPr>
        <a:solidFill>
          <a:srgbClr val="0073C5"/>
        </a:solidFill>
      </dgm:spPr>
      <dgm:t>
        <a:bodyPr/>
        <a:lstStyle/>
        <a:p>
          <a:r>
            <a:rPr lang="en-US" dirty="0"/>
            <a:t>Step 2</a:t>
          </a:r>
          <a:br>
            <a:rPr lang="en-US" dirty="0"/>
          </a:br>
          <a:r>
            <a:rPr lang="en-US" dirty="0"/>
            <a:t>Title</a:t>
          </a:r>
        </a:p>
      </dgm:t>
    </dgm:pt>
    <dgm:pt modelId="{21005F9D-878A-4CC9-A13A-8A9C577A9239}" type="parTrans" cxnId="{64DAF508-E1BA-4EDC-A97D-EE1A011CB9E0}">
      <dgm:prSet/>
      <dgm:spPr/>
      <dgm:t>
        <a:bodyPr/>
        <a:lstStyle/>
        <a:p>
          <a:endParaRPr lang="en-US"/>
        </a:p>
      </dgm:t>
    </dgm:pt>
    <dgm:pt modelId="{612BA10D-4F4F-4BF6-9059-06A94BDAF34E}" type="sibTrans" cxnId="{64DAF508-E1BA-4EDC-A97D-EE1A011CB9E0}">
      <dgm:prSet/>
      <dgm:spPr>
        <a:solidFill>
          <a:srgbClr val="0073C5"/>
        </a:solidFill>
      </dgm:spPr>
      <dgm:t>
        <a:bodyPr/>
        <a:lstStyle/>
        <a:p>
          <a:endParaRPr lang="en-US"/>
        </a:p>
      </dgm:t>
    </dgm:pt>
    <dgm:pt modelId="{EA3ADED0-C9AD-4C17-98CE-D872DACD90E8}" type="pres">
      <dgm:prSet presAssocID="{13633CBA-2502-434A-928C-6EC6967F259D}" presName="cycle" presStyleCnt="0">
        <dgm:presLayoutVars>
          <dgm:dir/>
          <dgm:resizeHandles val="exact"/>
        </dgm:presLayoutVars>
      </dgm:prSet>
      <dgm:spPr/>
    </dgm:pt>
    <dgm:pt modelId="{558890D5-4F42-4C33-B381-CD393B37A1FF}" type="pres">
      <dgm:prSet presAssocID="{012EDDC6-207F-4EE3-9DEB-146599520561}" presName="node" presStyleLbl="node1" presStyleIdx="0" presStyleCnt="5">
        <dgm:presLayoutVars>
          <dgm:bulletEnabled val="1"/>
        </dgm:presLayoutVars>
      </dgm:prSet>
      <dgm:spPr/>
    </dgm:pt>
    <dgm:pt modelId="{973C755A-5077-47FB-BDC0-FF7A84FD3F26}" type="pres">
      <dgm:prSet presAssocID="{7985EE53-BD3D-4DB3-B5BD-6B9FFA75B9E6}" presName="sibTrans" presStyleLbl="sibTrans2D1" presStyleIdx="0" presStyleCnt="5"/>
      <dgm:spPr/>
    </dgm:pt>
    <dgm:pt modelId="{746707A3-847D-4DEF-8437-C19565999197}" type="pres">
      <dgm:prSet presAssocID="{7985EE53-BD3D-4DB3-B5BD-6B9FFA75B9E6}" presName="connectorText" presStyleLbl="sibTrans2D1" presStyleIdx="0" presStyleCnt="5"/>
      <dgm:spPr/>
    </dgm:pt>
    <dgm:pt modelId="{7C5A343C-E262-450D-959C-A644EA0CABBE}" type="pres">
      <dgm:prSet presAssocID="{DA2EE66E-1894-4E15-A659-CCDCFE4DAD65}" presName="node" presStyleLbl="node1" presStyleIdx="1" presStyleCnt="5">
        <dgm:presLayoutVars>
          <dgm:bulletEnabled val="1"/>
        </dgm:presLayoutVars>
      </dgm:prSet>
      <dgm:spPr/>
    </dgm:pt>
    <dgm:pt modelId="{719BC63E-F731-4648-BC28-EDC25FC57AA9}" type="pres">
      <dgm:prSet presAssocID="{612BA10D-4F4F-4BF6-9059-06A94BDAF34E}" presName="sibTrans" presStyleLbl="sibTrans2D1" presStyleIdx="1" presStyleCnt="5"/>
      <dgm:spPr/>
    </dgm:pt>
    <dgm:pt modelId="{018B9E75-742E-4303-A16C-8A821310EF15}" type="pres">
      <dgm:prSet presAssocID="{612BA10D-4F4F-4BF6-9059-06A94BDAF34E}" presName="connectorText" presStyleLbl="sibTrans2D1" presStyleIdx="1" presStyleCnt="5"/>
      <dgm:spPr/>
    </dgm:pt>
    <dgm:pt modelId="{91CB6799-0928-4E01-9EDA-41B17BB04FAF}" type="pres">
      <dgm:prSet presAssocID="{38FB0022-09EC-4D6F-86C0-C813C6F2F39A}" presName="node" presStyleLbl="node1" presStyleIdx="2" presStyleCnt="5">
        <dgm:presLayoutVars>
          <dgm:bulletEnabled val="1"/>
        </dgm:presLayoutVars>
      </dgm:prSet>
      <dgm:spPr/>
    </dgm:pt>
    <dgm:pt modelId="{3701657F-6946-4A4C-877D-2A88A526B7E1}" type="pres">
      <dgm:prSet presAssocID="{EA86A114-EBD1-49CF-AB76-042FF3D636A5}" presName="sibTrans" presStyleLbl="sibTrans2D1" presStyleIdx="2" presStyleCnt="5"/>
      <dgm:spPr/>
    </dgm:pt>
    <dgm:pt modelId="{A60042D3-910C-4160-96CD-1A63C2C4C0FB}" type="pres">
      <dgm:prSet presAssocID="{EA86A114-EBD1-49CF-AB76-042FF3D636A5}" presName="connectorText" presStyleLbl="sibTrans2D1" presStyleIdx="2" presStyleCnt="5"/>
      <dgm:spPr/>
    </dgm:pt>
    <dgm:pt modelId="{28372633-A8CE-4898-AF86-305447452F30}" type="pres">
      <dgm:prSet presAssocID="{9131EDB8-27A6-42FD-A541-052EFC01D4C6}" presName="node" presStyleLbl="node1" presStyleIdx="3" presStyleCnt="5">
        <dgm:presLayoutVars>
          <dgm:bulletEnabled val="1"/>
        </dgm:presLayoutVars>
      </dgm:prSet>
      <dgm:spPr/>
    </dgm:pt>
    <dgm:pt modelId="{3BFA7701-5D17-48E5-8EAF-0CE4B894FCD8}" type="pres">
      <dgm:prSet presAssocID="{13A2EB04-B868-427A-B17F-16729BFA55DA}" presName="sibTrans" presStyleLbl="sibTrans2D1" presStyleIdx="3" presStyleCnt="5"/>
      <dgm:spPr/>
    </dgm:pt>
    <dgm:pt modelId="{2F68EEE9-28D4-49EC-A4B1-C191492E34F2}" type="pres">
      <dgm:prSet presAssocID="{13A2EB04-B868-427A-B17F-16729BFA55DA}" presName="connectorText" presStyleLbl="sibTrans2D1" presStyleIdx="3" presStyleCnt="5"/>
      <dgm:spPr/>
    </dgm:pt>
    <dgm:pt modelId="{4DD53E4A-81C3-4CAD-B31F-4C20BA5CFCD7}" type="pres">
      <dgm:prSet presAssocID="{23116FF9-AEB9-43F5-882D-9ECB1FD5DE18}" presName="node" presStyleLbl="node1" presStyleIdx="4" presStyleCnt="5">
        <dgm:presLayoutVars>
          <dgm:bulletEnabled val="1"/>
        </dgm:presLayoutVars>
      </dgm:prSet>
      <dgm:spPr/>
    </dgm:pt>
    <dgm:pt modelId="{670EC530-2BF9-418C-9EBE-CFD33FE15D7D}" type="pres">
      <dgm:prSet presAssocID="{BEE765C7-6165-4808-9B3B-A6627557B77F}" presName="sibTrans" presStyleLbl="sibTrans2D1" presStyleIdx="4" presStyleCnt="5"/>
      <dgm:spPr/>
    </dgm:pt>
    <dgm:pt modelId="{75E8BE9C-270B-4810-939F-EB750969C50A}" type="pres">
      <dgm:prSet presAssocID="{BEE765C7-6165-4808-9B3B-A6627557B77F}" presName="connectorText" presStyleLbl="sibTrans2D1" presStyleIdx="4" presStyleCnt="5"/>
      <dgm:spPr/>
    </dgm:pt>
  </dgm:ptLst>
  <dgm:cxnLst>
    <dgm:cxn modelId="{198EE807-14A4-40FA-B030-5F9F79A9713E}" srcId="{13633CBA-2502-434A-928C-6EC6967F259D}" destId="{9131EDB8-27A6-42FD-A541-052EFC01D4C6}" srcOrd="3" destOrd="0" parTransId="{6EC3601D-D6CE-49D7-9229-0442323129DA}" sibTransId="{13A2EB04-B868-427A-B17F-16729BFA55DA}"/>
    <dgm:cxn modelId="{64DAF508-E1BA-4EDC-A97D-EE1A011CB9E0}" srcId="{13633CBA-2502-434A-928C-6EC6967F259D}" destId="{DA2EE66E-1894-4E15-A659-CCDCFE4DAD65}" srcOrd="1" destOrd="0" parTransId="{21005F9D-878A-4CC9-A13A-8A9C577A9239}" sibTransId="{612BA10D-4F4F-4BF6-9059-06A94BDAF34E}"/>
    <dgm:cxn modelId="{08C26720-4CBB-4226-9FAA-5FA72C464F41}" type="presOf" srcId="{612BA10D-4F4F-4BF6-9059-06A94BDAF34E}" destId="{018B9E75-742E-4303-A16C-8A821310EF15}" srcOrd="1" destOrd="0" presId="urn:microsoft.com/office/officeart/2005/8/layout/cycle2"/>
    <dgm:cxn modelId="{A9676025-22BC-4F10-8860-B270A6112553}" srcId="{13633CBA-2502-434A-928C-6EC6967F259D}" destId="{012EDDC6-207F-4EE3-9DEB-146599520561}" srcOrd="0" destOrd="0" parTransId="{1850CBD5-1A99-4F4F-897C-451AA66F1516}" sibTransId="{7985EE53-BD3D-4DB3-B5BD-6B9FFA75B9E6}"/>
    <dgm:cxn modelId="{54F8772A-7F81-4F90-B03D-21A18269F8D4}" type="presOf" srcId="{DA2EE66E-1894-4E15-A659-CCDCFE4DAD65}" destId="{7C5A343C-E262-450D-959C-A644EA0CABBE}" srcOrd="0" destOrd="0" presId="urn:microsoft.com/office/officeart/2005/8/layout/cycle2"/>
    <dgm:cxn modelId="{6BAAF43C-7E5B-435B-A7D7-29098A98B81E}" type="presOf" srcId="{7985EE53-BD3D-4DB3-B5BD-6B9FFA75B9E6}" destId="{973C755A-5077-47FB-BDC0-FF7A84FD3F26}" srcOrd="0" destOrd="0" presId="urn:microsoft.com/office/officeart/2005/8/layout/cycle2"/>
    <dgm:cxn modelId="{2E4A0F44-C22C-4A79-B441-BE1F243004F3}" type="presOf" srcId="{612BA10D-4F4F-4BF6-9059-06A94BDAF34E}" destId="{719BC63E-F731-4648-BC28-EDC25FC57AA9}" srcOrd="0" destOrd="0" presId="urn:microsoft.com/office/officeart/2005/8/layout/cycle2"/>
    <dgm:cxn modelId="{70A15E49-F97C-4E32-8474-DA58034FE49C}" type="presOf" srcId="{7985EE53-BD3D-4DB3-B5BD-6B9FFA75B9E6}" destId="{746707A3-847D-4DEF-8437-C19565999197}" srcOrd="1" destOrd="0" presId="urn:microsoft.com/office/officeart/2005/8/layout/cycle2"/>
    <dgm:cxn modelId="{9A1C775D-7DDB-48F9-97D9-490A63DE2A86}" srcId="{13633CBA-2502-434A-928C-6EC6967F259D}" destId="{38FB0022-09EC-4D6F-86C0-C813C6F2F39A}" srcOrd="2" destOrd="0" parTransId="{A0BBE5C2-C8CF-4F12-974F-53039E6D00EC}" sibTransId="{EA86A114-EBD1-49CF-AB76-042FF3D636A5}"/>
    <dgm:cxn modelId="{22D86A64-D851-411D-98DD-66DB08D887DE}" type="presOf" srcId="{012EDDC6-207F-4EE3-9DEB-146599520561}" destId="{558890D5-4F42-4C33-B381-CD393B37A1FF}" srcOrd="0" destOrd="0" presId="urn:microsoft.com/office/officeart/2005/8/layout/cycle2"/>
    <dgm:cxn modelId="{66822E6F-E441-4678-A445-668144701D63}" type="presOf" srcId="{13A2EB04-B868-427A-B17F-16729BFA55DA}" destId="{2F68EEE9-28D4-49EC-A4B1-C191492E34F2}" srcOrd="1" destOrd="0" presId="urn:microsoft.com/office/officeart/2005/8/layout/cycle2"/>
    <dgm:cxn modelId="{8426E189-4684-4E41-AAAC-C4772D18A644}" type="presOf" srcId="{38FB0022-09EC-4D6F-86C0-C813C6F2F39A}" destId="{91CB6799-0928-4E01-9EDA-41B17BB04FAF}" srcOrd="0" destOrd="0" presId="urn:microsoft.com/office/officeart/2005/8/layout/cycle2"/>
    <dgm:cxn modelId="{3EDF7B8C-7598-4E0B-B3E9-3F82986F4CD4}" type="presOf" srcId="{9131EDB8-27A6-42FD-A541-052EFC01D4C6}" destId="{28372633-A8CE-4898-AF86-305447452F30}" srcOrd="0" destOrd="0" presId="urn:microsoft.com/office/officeart/2005/8/layout/cycle2"/>
    <dgm:cxn modelId="{04CB5DA5-3FF2-4B6D-8DE7-1F090C09BE47}" type="presOf" srcId="{EA86A114-EBD1-49CF-AB76-042FF3D636A5}" destId="{3701657F-6946-4A4C-877D-2A88A526B7E1}" srcOrd="0" destOrd="0" presId="urn:microsoft.com/office/officeart/2005/8/layout/cycle2"/>
    <dgm:cxn modelId="{70E930A6-C827-4F72-B6F2-9BC8DC8AB8CD}" type="presOf" srcId="{23116FF9-AEB9-43F5-882D-9ECB1FD5DE18}" destId="{4DD53E4A-81C3-4CAD-B31F-4C20BA5CFCD7}" srcOrd="0" destOrd="0" presId="urn:microsoft.com/office/officeart/2005/8/layout/cycle2"/>
    <dgm:cxn modelId="{5637A8D1-6DDD-43E0-A654-B84F12CA0E6D}" type="presOf" srcId="{EA86A114-EBD1-49CF-AB76-042FF3D636A5}" destId="{A60042D3-910C-4160-96CD-1A63C2C4C0FB}" srcOrd="1" destOrd="0" presId="urn:microsoft.com/office/officeart/2005/8/layout/cycle2"/>
    <dgm:cxn modelId="{E6D814D4-FE86-41BE-AC34-7861C8901BCD}" type="presOf" srcId="{13633CBA-2502-434A-928C-6EC6967F259D}" destId="{EA3ADED0-C9AD-4C17-98CE-D872DACD90E8}" srcOrd="0" destOrd="0" presId="urn:microsoft.com/office/officeart/2005/8/layout/cycle2"/>
    <dgm:cxn modelId="{178C50D8-77D8-41C7-84A7-20D85C0A1825}" type="presOf" srcId="{BEE765C7-6165-4808-9B3B-A6627557B77F}" destId="{670EC530-2BF9-418C-9EBE-CFD33FE15D7D}" srcOrd="0" destOrd="0" presId="urn:microsoft.com/office/officeart/2005/8/layout/cycle2"/>
    <dgm:cxn modelId="{6A3565DD-D04C-4E82-B5A0-4809B84DBC70}" type="presOf" srcId="{13A2EB04-B868-427A-B17F-16729BFA55DA}" destId="{3BFA7701-5D17-48E5-8EAF-0CE4B894FCD8}" srcOrd="0" destOrd="0" presId="urn:microsoft.com/office/officeart/2005/8/layout/cycle2"/>
    <dgm:cxn modelId="{142518E3-74EC-49D4-B3EA-D407F6E4F483}" type="presOf" srcId="{BEE765C7-6165-4808-9B3B-A6627557B77F}" destId="{75E8BE9C-270B-4810-939F-EB750969C50A}" srcOrd="1" destOrd="0" presId="urn:microsoft.com/office/officeart/2005/8/layout/cycle2"/>
    <dgm:cxn modelId="{97323DE5-E2BF-422D-8188-D2445F20223B}" srcId="{13633CBA-2502-434A-928C-6EC6967F259D}" destId="{23116FF9-AEB9-43F5-882D-9ECB1FD5DE18}" srcOrd="4" destOrd="0" parTransId="{86229775-B50F-4220-B88B-07C4BA05CEAC}" sibTransId="{BEE765C7-6165-4808-9B3B-A6627557B77F}"/>
    <dgm:cxn modelId="{DFA86892-7D69-4BFB-B34F-2C8C07271E8B}" type="presParOf" srcId="{EA3ADED0-C9AD-4C17-98CE-D872DACD90E8}" destId="{558890D5-4F42-4C33-B381-CD393B37A1FF}" srcOrd="0" destOrd="0" presId="urn:microsoft.com/office/officeart/2005/8/layout/cycle2"/>
    <dgm:cxn modelId="{7F9B98CF-1D17-4778-A91B-7B74EBAA0FA8}" type="presParOf" srcId="{EA3ADED0-C9AD-4C17-98CE-D872DACD90E8}" destId="{973C755A-5077-47FB-BDC0-FF7A84FD3F26}" srcOrd="1" destOrd="0" presId="urn:microsoft.com/office/officeart/2005/8/layout/cycle2"/>
    <dgm:cxn modelId="{58B0DBF7-4E3D-49F6-8D26-ACACE46843EA}" type="presParOf" srcId="{973C755A-5077-47FB-BDC0-FF7A84FD3F26}" destId="{746707A3-847D-4DEF-8437-C19565999197}" srcOrd="0" destOrd="0" presId="urn:microsoft.com/office/officeart/2005/8/layout/cycle2"/>
    <dgm:cxn modelId="{381EE5FA-8238-4893-AAE3-669FE20776B0}" type="presParOf" srcId="{EA3ADED0-C9AD-4C17-98CE-D872DACD90E8}" destId="{7C5A343C-E262-450D-959C-A644EA0CABBE}" srcOrd="2" destOrd="0" presId="urn:microsoft.com/office/officeart/2005/8/layout/cycle2"/>
    <dgm:cxn modelId="{516E789B-A1EF-4A99-AEAC-BA725AC33E92}" type="presParOf" srcId="{EA3ADED0-C9AD-4C17-98CE-D872DACD90E8}" destId="{719BC63E-F731-4648-BC28-EDC25FC57AA9}" srcOrd="3" destOrd="0" presId="urn:microsoft.com/office/officeart/2005/8/layout/cycle2"/>
    <dgm:cxn modelId="{13FBEBCD-DC9D-4FEF-AE29-4C9E0849BF3F}" type="presParOf" srcId="{719BC63E-F731-4648-BC28-EDC25FC57AA9}" destId="{018B9E75-742E-4303-A16C-8A821310EF15}" srcOrd="0" destOrd="0" presId="urn:microsoft.com/office/officeart/2005/8/layout/cycle2"/>
    <dgm:cxn modelId="{FB008668-0FF3-46C7-8959-1F236FB4F4D0}" type="presParOf" srcId="{EA3ADED0-C9AD-4C17-98CE-D872DACD90E8}" destId="{91CB6799-0928-4E01-9EDA-41B17BB04FAF}" srcOrd="4" destOrd="0" presId="urn:microsoft.com/office/officeart/2005/8/layout/cycle2"/>
    <dgm:cxn modelId="{971F10E2-5CED-4C4E-9252-D755753EA2E9}" type="presParOf" srcId="{EA3ADED0-C9AD-4C17-98CE-D872DACD90E8}" destId="{3701657F-6946-4A4C-877D-2A88A526B7E1}" srcOrd="5" destOrd="0" presId="urn:microsoft.com/office/officeart/2005/8/layout/cycle2"/>
    <dgm:cxn modelId="{A68F6CC6-1A0A-4333-8003-8FEDD4F0E677}" type="presParOf" srcId="{3701657F-6946-4A4C-877D-2A88A526B7E1}" destId="{A60042D3-910C-4160-96CD-1A63C2C4C0FB}" srcOrd="0" destOrd="0" presId="urn:microsoft.com/office/officeart/2005/8/layout/cycle2"/>
    <dgm:cxn modelId="{10A74CE4-5A25-4509-ADD3-06BB9CEF21C7}" type="presParOf" srcId="{EA3ADED0-C9AD-4C17-98CE-D872DACD90E8}" destId="{28372633-A8CE-4898-AF86-305447452F30}" srcOrd="6" destOrd="0" presId="urn:microsoft.com/office/officeart/2005/8/layout/cycle2"/>
    <dgm:cxn modelId="{1B430A39-072A-40C5-B4BD-47B08DF907B6}" type="presParOf" srcId="{EA3ADED0-C9AD-4C17-98CE-D872DACD90E8}" destId="{3BFA7701-5D17-48E5-8EAF-0CE4B894FCD8}" srcOrd="7" destOrd="0" presId="urn:microsoft.com/office/officeart/2005/8/layout/cycle2"/>
    <dgm:cxn modelId="{46827EAB-B72B-42D7-AFD7-E30968E9F4C3}" type="presParOf" srcId="{3BFA7701-5D17-48E5-8EAF-0CE4B894FCD8}" destId="{2F68EEE9-28D4-49EC-A4B1-C191492E34F2}" srcOrd="0" destOrd="0" presId="urn:microsoft.com/office/officeart/2005/8/layout/cycle2"/>
    <dgm:cxn modelId="{9F3F7806-C569-417D-8EC1-52CA3866F5CB}" type="presParOf" srcId="{EA3ADED0-C9AD-4C17-98CE-D872DACD90E8}" destId="{4DD53E4A-81C3-4CAD-B31F-4C20BA5CFCD7}" srcOrd="8" destOrd="0" presId="urn:microsoft.com/office/officeart/2005/8/layout/cycle2"/>
    <dgm:cxn modelId="{30A9895D-4071-42A8-815E-0C83C1883982}" type="presParOf" srcId="{EA3ADED0-C9AD-4C17-98CE-D872DACD90E8}" destId="{670EC530-2BF9-418C-9EBE-CFD33FE15D7D}" srcOrd="9" destOrd="0" presId="urn:microsoft.com/office/officeart/2005/8/layout/cycle2"/>
    <dgm:cxn modelId="{687D3A8C-60B6-45BD-AF82-A0D5A13C4B1D}" type="presParOf" srcId="{670EC530-2BF9-418C-9EBE-CFD33FE15D7D}" destId="{75E8BE9C-270B-4810-939F-EB750969C50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90D5-4F42-4C33-B381-CD393B37A1FF}">
      <dsp:nvSpPr>
        <dsp:cNvPr id="0" name=""/>
        <dsp:cNvSpPr/>
      </dsp:nvSpPr>
      <dsp:spPr>
        <a:xfrm>
          <a:off x="1633118" y="86031"/>
          <a:ext cx="1343862" cy="1343862"/>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Step 1 </a:t>
          </a:r>
          <a:br>
            <a:rPr lang="en-US" sz="2400" kern="1200" dirty="0"/>
          </a:br>
          <a:r>
            <a:rPr lang="en-US" sz="2400" kern="1200" dirty="0"/>
            <a:t>Title</a:t>
          </a:r>
        </a:p>
      </dsp:txBody>
      <dsp:txXfrm>
        <a:off x="1829922" y="282835"/>
        <a:ext cx="950254" cy="950254"/>
      </dsp:txXfrm>
    </dsp:sp>
    <dsp:sp modelId="{973C755A-5077-47FB-BDC0-FF7A84FD3F26}">
      <dsp:nvSpPr>
        <dsp:cNvPr id="0" name=""/>
        <dsp:cNvSpPr/>
      </dsp:nvSpPr>
      <dsp:spPr>
        <a:xfrm rot="2160000">
          <a:off x="2934512" y="1118300"/>
          <a:ext cx="357260" cy="45355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944747" y="1177512"/>
        <a:ext cx="250082" cy="272131"/>
      </dsp:txXfrm>
    </dsp:sp>
    <dsp:sp modelId="{7C5A343C-E262-450D-959C-A644EA0CABBE}">
      <dsp:nvSpPr>
        <dsp:cNvPr id="0" name=""/>
        <dsp:cNvSpPr/>
      </dsp:nvSpPr>
      <dsp:spPr>
        <a:xfrm>
          <a:off x="3265664" y="1272146"/>
          <a:ext cx="1343862" cy="1343862"/>
        </a:xfrm>
        <a:prstGeom prst="ellipse">
          <a:avLst/>
        </a:prstGeom>
        <a:solidFill>
          <a:srgbClr val="0073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Step 2</a:t>
          </a:r>
          <a:br>
            <a:rPr lang="en-US" sz="2400" kern="1200" dirty="0"/>
          </a:br>
          <a:r>
            <a:rPr lang="en-US" sz="2400" kern="1200" dirty="0"/>
            <a:t>Title</a:t>
          </a:r>
        </a:p>
      </dsp:txBody>
      <dsp:txXfrm>
        <a:off x="3462468" y="1468950"/>
        <a:ext cx="950254" cy="950254"/>
      </dsp:txXfrm>
    </dsp:sp>
    <dsp:sp modelId="{719BC63E-F731-4648-BC28-EDC25FC57AA9}">
      <dsp:nvSpPr>
        <dsp:cNvPr id="0" name=""/>
        <dsp:cNvSpPr/>
      </dsp:nvSpPr>
      <dsp:spPr>
        <a:xfrm rot="6480000">
          <a:off x="3450301" y="2667270"/>
          <a:ext cx="357260" cy="453553"/>
        </a:xfrm>
        <a:prstGeom prst="rightArrow">
          <a:avLst>
            <a:gd name="adj1" fmla="val 60000"/>
            <a:gd name="adj2" fmla="val 50000"/>
          </a:avLst>
        </a:prstGeom>
        <a:solidFill>
          <a:srgbClr val="0073C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520450" y="2707015"/>
        <a:ext cx="250082" cy="272131"/>
      </dsp:txXfrm>
    </dsp:sp>
    <dsp:sp modelId="{91CB6799-0928-4E01-9EDA-41B17BB04FAF}">
      <dsp:nvSpPr>
        <dsp:cNvPr id="0" name=""/>
        <dsp:cNvSpPr/>
      </dsp:nvSpPr>
      <dsp:spPr>
        <a:xfrm>
          <a:off x="2642087" y="3191318"/>
          <a:ext cx="1343862" cy="1343862"/>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Step 3</a:t>
          </a:r>
          <a:br>
            <a:rPr lang="en-US" sz="2400" kern="1200" dirty="0"/>
          </a:br>
          <a:r>
            <a:rPr lang="en-US" sz="2400" kern="1200" dirty="0"/>
            <a:t>Title</a:t>
          </a:r>
        </a:p>
      </dsp:txBody>
      <dsp:txXfrm>
        <a:off x="2838891" y="3388122"/>
        <a:ext cx="950254" cy="950254"/>
      </dsp:txXfrm>
    </dsp:sp>
    <dsp:sp modelId="{3701657F-6946-4A4C-877D-2A88A526B7E1}">
      <dsp:nvSpPr>
        <dsp:cNvPr id="0" name=""/>
        <dsp:cNvSpPr/>
      </dsp:nvSpPr>
      <dsp:spPr>
        <a:xfrm rot="10800000">
          <a:off x="2136531" y="3636473"/>
          <a:ext cx="357260" cy="453553"/>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243709" y="3727184"/>
        <a:ext cx="250082" cy="272131"/>
      </dsp:txXfrm>
    </dsp:sp>
    <dsp:sp modelId="{28372633-A8CE-4898-AF86-305447452F30}">
      <dsp:nvSpPr>
        <dsp:cNvPr id="0" name=""/>
        <dsp:cNvSpPr/>
      </dsp:nvSpPr>
      <dsp:spPr>
        <a:xfrm>
          <a:off x="624150" y="3191318"/>
          <a:ext cx="1343862" cy="1343862"/>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Step 4</a:t>
          </a:r>
          <a:br>
            <a:rPr lang="en-US" sz="2400" kern="1200" dirty="0"/>
          </a:br>
          <a:r>
            <a:rPr lang="en-US" sz="2400" kern="1200" dirty="0"/>
            <a:t>Title</a:t>
          </a:r>
        </a:p>
      </dsp:txBody>
      <dsp:txXfrm>
        <a:off x="820954" y="3388122"/>
        <a:ext cx="950254" cy="950254"/>
      </dsp:txXfrm>
    </dsp:sp>
    <dsp:sp modelId="{3BFA7701-5D17-48E5-8EAF-0CE4B894FCD8}">
      <dsp:nvSpPr>
        <dsp:cNvPr id="0" name=""/>
        <dsp:cNvSpPr/>
      </dsp:nvSpPr>
      <dsp:spPr>
        <a:xfrm rot="15120000">
          <a:off x="808787" y="2686503"/>
          <a:ext cx="357260" cy="453553"/>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878936" y="2828180"/>
        <a:ext cx="250082" cy="272131"/>
      </dsp:txXfrm>
    </dsp:sp>
    <dsp:sp modelId="{4DD53E4A-81C3-4CAD-B31F-4C20BA5CFCD7}">
      <dsp:nvSpPr>
        <dsp:cNvPr id="0" name=""/>
        <dsp:cNvSpPr/>
      </dsp:nvSpPr>
      <dsp:spPr>
        <a:xfrm>
          <a:off x="572" y="1272146"/>
          <a:ext cx="1343862" cy="1343862"/>
        </a:xfrm>
        <a:prstGeom prst="ellipse">
          <a:avLst/>
        </a:prstGeom>
        <a:solidFill>
          <a:srgbClr val="FED8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Step 5</a:t>
          </a:r>
          <a:br>
            <a:rPr lang="en-US" sz="2400" kern="1200" dirty="0">
              <a:solidFill>
                <a:schemeClr val="tx1"/>
              </a:solidFill>
            </a:rPr>
          </a:br>
          <a:r>
            <a:rPr lang="en-US" sz="2400" kern="1200" dirty="0">
              <a:solidFill>
                <a:schemeClr val="tx1"/>
              </a:solidFill>
            </a:rPr>
            <a:t>Title</a:t>
          </a:r>
        </a:p>
      </dsp:txBody>
      <dsp:txXfrm>
        <a:off x="197376" y="1468950"/>
        <a:ext cx="950254" cy="950254"/>
      </dsp:txXfrm>
    </dsp:sp>
    <dsp:sp modelId="{670EC530-2BF9-418C-9EBE-CFD33FE15D7D}">
      <dsp:nvSpPr>
        <dsp:cNvPr id="0" name=""/>
        <dsp:cNvSpPr/>
      </dsp:nvSpPr>
      <dsp:spPr>
        <a:xfrm rot="19440000">
          <a:off x="1301966" y="1130186"/>
          <a:ext cx="357260" cy="453553"/>
        </a:xfrm>
        <a:prstGeom prst="rightArrow">
          <a:avLst>
            <a:gd name="adj1" fmla="val 60000"/>
            <a:gd name="adj2" fmla="val 50000"/>
          </a:avLst>
        </a:prstGeom>
        <a:solidFill>
          <a:srgbClr val="FED81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312201" y="1252396"/>
        <a:ext cx="250082" cy="27213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latin typeface="Arial" panose="020B0604020202020204" pitchFamily="34" charset="0"/>
              </a:rPr>
              <a:t>12/14/22</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CBCD2FD1-B169-9B41-A890-0ECD81C3476C}" type="datetimeFigureOut">
              <a:rPr lang="en-US" smtClean="0"/>
              <a:pPr/>
              <a:t>12/14/22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69943EA-69D9-7E49-97CD-A49926F617C9}" type="slidenum">
              <a:rPr lang="en-US" smtClean="0"/>
              <a:pPr/>
              <a:t>‹#›</a:t>
            </a:fld>
            <a:endParaRPr lang="en-US" dirty="0"/>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pPr/>
              <a:t>1</a:t>
            </a:fld>
            <a:endParaRPr lang="en-US" dirty="0"/>
          </a:p>
        </p:txBody>
      </p:sp>
    </p:spTree>
    <p:extLst>
      <p:ext uri="{BB962C8B-B14F-4D97-AF65-F5344CB8AC3E}">
        <p14:creationId xmlns:p14="http://schemas.microsoft.com/office/powerpoint/2010/main" val="270349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image: </a:t>
            </a:r>
          </a:p>
          <a:p>
            <a:endParaRPr lang="en-US" dirty="0"/>
          </a:p>
          <a:p>
            <a:r>
              <a:rPr lang="en-US" dirty="0"/>
              <a:t>1. Right click on the image you want to change.</a:t>
            </a:r>
          </a:p>
          <a:p>
            <a:r>
              <a:rPr lang="en-US" dirty="0"/>
              <a:t>2. Select ‘Change Picture’.</a:t>
            </a:r>
          </a:p>
          <a:p>
            <a:r>
              <a:rPr lang="en-US" dirty="0"/>
              <a:t>3. Select ‘From a File’.</a:t>
            </a:r>
          </a:p>
          <a:p>
            <a:r>
              <a:rPr lang="en-US" dirty="0"/>
              <a:t>4. Select the image. </a:t>
            </a:r>
          </a:p>
          <a:p>
            <a:r>
              <a:rPr lang="en-US" dirty="0"/>
              <a:t>5. Click ‘Insert’.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dirty="0"/>
          </a:p>
        </p:txBody>
      </p:sp>
    </p:spTree>
    <p:extLst>
      <p:ext uri="{BB962C8B-B14F-4D97-AF65-F5344CB8AC3E}">
        <p14:creationId xmlns:p14="http://schemas.microsoft.com/office/powerpoint/2010/main" val="3356179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dirty="0"/>
          </a:p>
        </p:txBody>
      </p:sp>
    </p:spTree>
    <p:extLst>
      <p:ext uri="{BB962C8B-B14F-4D97-AF65-F5344CB8AC3E}">
        <p14:creationId xmlns:p14="http://schemas.microsoft.com/office/powerpoint/2010/main" val="1027517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14</a:t>
            </a:fld>
            <a:endParaRPr lang="en-US" dirty="0"/>
          </a:p>
        </p:txBody>
      </p:sp>
    </p:spTree>
    <p:extLst>
      <p:ext uri="{BB962C8B-B14F-4D97-AF65-F5344CB8AC3E}">
        <p14:creationId xmlns:p14="http://schemas.microsoft.com/office/powerpoint/2010/main" val="529766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image: </a:t>
            </a:r>
          </a:p>
          <a:p>
            <a:endParaRPr lang="en-US" dirty="0"/>
          </a:p>
          <a:p>
            <a:r>
              <a:rPr lang="en-US" dirty="0"/>
              <a:t>1. Right click on the image you want to change.</a:t>
            </a:r>
          </a:p>
          <a:p>
            <a:r>
              <a:rPr lang="en-US" dirty="0"/>
              <a:t>2. Select ‘Change Picture’.</a:t>
            </a:r>
          </a:p>
          <a:p>
            <a:r>
              <a:rPr lang="en-US" dirty="0"/>
              <a:t>3. Select ‘From a File’.</a:t>
            </a:r>
          </a:p>
          <a:p>
            <a:r>
              <a:rPr lang="en-US" dirty="0"/>
              <a:t>4. Select the image. </a:t>
            </a:r>
          </a:p>
          <a:p>
            <a:r>
              <a:rPr lang="en-US" dirty="0"/>
              <a:t>5. Click ‘Insert’.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dirty="0"/>
          </a:p>
        </p:txBody>
      </p:sp>
    </p:spTree>
    <p:extLst>
      <p:ext uri="{BB962C8B-B14F-4D97-AF65-F5344CB8AC3E}">
        <p14:creationId xmlns:p14="http://schemas.microsoft.com/office/powerpoint/2010/main" val="2669992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image: </a:t>
            </a:r>
          </a:p>
          <a:p>
            <a:endParaRPr lang="en-US" dirty="0"/>
          </a:p>
          <a:p>
            <a:r>
              <a:rPr lang="en-US" dirty="0"/>
              <a:t>1. Right click on the image you want to change.</a:t>
            </a:r>
          </a:p>
          <a:p>
            <a:r>
              <a:rPr lang="en-US" dirty="0"/>
              <a:t>2. Select ‘Change Picture’.</a:t>
            </a:r>
          </a:p>
          <a:p>
            <a:r>
              <a:rPr lang="en-US" dirty="0"/>
              <a:t>3. Select ‘From a File’.</a:t>
            </a:r>
          </a:p>
          <a:p>
            <a:r>
              <a:rPr lang="en-US" dirty="0"/>
              <a:t>4. Select the image. </a:t>
            </a:r>
          </a:p>
          <a:p>
            <a:r>
              <a:rPr lang="en-US" dirty="0"/>
              <a:t>5. Click ‘Insert’.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16</a:t>
            </a:fld>
            <a:endParaRPr lang="en-US" dirty="0"/>
          </a:p>
        </p:txBody>
      </p:sp>
    </p:spTree>
    <p:extLst>
      <p:ext uri="{BB962C8B-B14F-4D97-AF65-F5344CB8AC3E}">
        <p14:creationId xmlns:p14="http://schemas.microsoft.com/office/powerpoint/2010/main" val="98119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18</a:t>
            </a:fld>
            <a:endParaRPr lang="en-US" dirty="0"/>
          </a:p>
        </p:txBody>
      </p:sp>
    </p:spTree>
    <p:extLst>
      <p:ext uri="{BB962C8B-B14F-4D97-AF65-F5344CB8AC3E}">
        <p14:creationId xmlns:p14="http://schemas.microsoft.com/office/powerpoint/2010/main" val="1955789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19</a:t>
            </a:fld>
            <a:endParaRPr lang="en-US" dirty="0"/>
          </a:p>
        </p:txBody>
      </p:sp>
    </p:spTree>
    <p:extLst>
      <p:ext uri="{BB962C8B-B14F-4D97-AF65-F5344CB8AC3E}">
        <p14:creationId xmlns:p14="http://schemas.microsoft.com/office/powerpoint/2010/main" val="134022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21</a:t>
            </a:fld>
            <a:endParaRPr lang="en-US" dirty="0"/>
          </a:p>
        </p:txBody>
      </p:sp>
    </p:spTree>
    <p:extLst>
      <p:ext uri="{BB962C8B-B14F-4D97-AF65-F5344CB8AC3E}">
        <p14:creationId xmlns:p14="http://schemas.microsoft.com/office/powerpoint/2010/main" val="821357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icon: </a:t>
            </a:r>
          </a:p>
          <a:p>
            <a:endParaRPr lang="en-US" dirty="0"/>
          </a:p>
          <a:p>
            <a:r>
              <a:rPr lang="en-US" dirty="0"/>
              <a:t>1. Right click on the icon you want to change.</a:t>
            </a:r>
          </a:p>
          <a:p>
            <a:r>
              <a:rPr lang="en-US" dirty="0"/>
              <a:t>2. Select ‘Change Graphic’.</a:t>
            </a:r>
          </a:p>
          <a:p>
            <a:r>
              <a:rPr lang="en-US" dirty="0"/>
              <a:t>3. Select ‘From Icons’.</a:t>
            </a:r>
          </a:p>
          <a:p>
            <a:r>
              <a:rPr lang="en-US" dirty="0"/>
              <a:t>4. Browse and select the icon. </a:t>
            </a:r>
          </a:p>
          <a:p>
            <a:r>
              <a:rPr lang="en-US" dirty="0"/>
              <a:t>5. Click ‘Insert’. </a:t>
            </a:r>
          </a:p>
        </p:txBody>
      </p:sp>
      <p:sp>
        <p:nvSpPr>
          <p:cNvPr id="4" name="Slide Number Placeholder 3"/>
          <p:cNvSpPr>
            <a:spLocks noGrp="1"/>
          </p:cNvSpPr>
          <p:nvPr>
            <p:ph type="sldNum" sz="quarter" idx="5"/>
          </p:nvPr>
        </p:nvSpPr>
        <p:spPr/>
        <p:txBody>
          <a:bodyPr/>
          <a:lstStyle/>
          <a:p>
            <a:fld id="{769943EA-69D9-7E49-97CD-A49926F617C9}" type="slidenum">
              <a:rPr lang="en-US" smtClean="0"/>
              <a:t>22</a:t>
            </a:fld>
            <a:endParaRPr lang="en-US" dirty="0"/>
          </a:p>
        </p:txBody>
      </p:sp>
    </p:spTree>
    <p:extLst>
      <p:ext uri="{BB962C8B-B14F-4D97-AF65-F5344CB8AC3E}">
        <p14:creationId xmlns:p14="http://schemas.microsoft.com/office/powerpoint/2010/main" val="3767214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23</a:t>
            </a:fld>
            <a:endParaRPr lang="en-US" dirty="0"/>
          </a:p>
        </p:txBody>
      </p:sp>
    </p:spTree>
    <p:extLst>
      <p:ext uri="{BB962C8B-B14F-4D97-AF65-F5344CB8AC3E}">
        <p14:creationId xmlns:p14="http://schemas.microsoft.com/office/powerpoint/2010/main" val="297723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dirty="0"/>
          </a:p>
        </p:txBody>
      </p:sp>
    </p:spTree>
    <p:extLst>
      <p:ext uri="{BB962C8B-B14F-4D97-AF65-F5344CB8AC3E}">
        <p14:creationId xmlns:p14="http://schemas.microsoft.com/office/powerpoint/2010/main" val="1880330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icon: </a:t>
            </a:r>
          </a:p>
          <a:p>
            <a:endParaRPr lang="en-US" dirty="0"/>
          </a:p>
          <a:p>
            <a:r>
              <a:rPr lang="en-US" dirty="0"/>
              <a:t>1. Right click on the icon you want to change.</a:t>
            </a:r>
          </a:p>
          <a:p>
            <a:r>
              <a:rPr lang="en-US" dirty="0"/>
              <a:t>2. Select ‘Change Graphic’.</a:t>
            </a:r>
          </a:p>
          <a:p>
            <a:r>
              <a:rPr lang="en-US" dirty="0"/>
              <a:t>3. Select ‘From Icons’.</a:t>
            </a:r>
          </a:p>
          <a:p>
            <a:r>
              <a:rPr lang="en-US" dirty="0"/>
              <a:t>4. Browse and select the icon. </a:t>
            </a:r>
          </a:p>
          <a:p>
            <a:r>
              <a:rPr lang="en-US" dirty="0"/>
              <a:t>5. Click ‘Insert’. </a:t>
            </a:r>
          </a:p>
        </p:txBody>
      </p:sp>
      <p:sp>
        <p:nvSpPr>
          <p:cNvPr id="4" name="Slide Number Placeholder 3"/>
          <p:cNvSpPr>
            <a:spLocks noGrp="1"/>
          </p:cNvSpPr>
          <p:nvPr>
            <p:ph type="sldNum" sz="quarter" idx="5"/>
          </p:nvPr>
        </p:nvSpPr>
        <p:spPr/>
        <p:txBody>
          <a:bodyPr/>
          <a:lstStyle/>
          <a:p>
            <a:fld id="{769943EA-69D9-7E49-97CD-A49926F617C9}" type="slidenum">
              <a:rPr lang="en-US" smtClean="0"/>
              <a:t>24</a:t>
            </a:fld>
            <a:endParaRPr lang="en-US" dirty="0"/>
          </a:p>
        </p:txBody>
      </p:sp>
    </p:spTree>
    <p:extLst>
      <p:ext uri="{BB962C8B-B14F-4D97-AF65-F5344CB8AC3E}">
        <p14:creationId xmlns:p14="http://schemas.microsoft.com/office/powerpoint/2010/main" val="4039356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25</a:t>
            </a:fld>
            <a:endParaRPr lang="en-US" dirty="0"/>
          </a:p>
        </p:txBody>
      </p:sp>
    </p:spTree>
    <p:extLst>
      <p:ext uri="{BB962C8B-B14F-4D97-AF65-F5344CB8AC3E}">
        <p14:creationId xmlns:p14="http://schemas.microsoft.com/office/powerpoint/2010/main" val="441123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icon: </a:t>
            </a:r>
          </a:p>
          <a:p>
            <a:endParaRPr lang="en-US" dirty="0"/>
          </a:p>
          <a:p>
            <a:r>
              <a:rPr lang="en-US" dirty="0"/>
              <a:t>1. Right click on the icon you want to change.</a:t>
            </a:r>
          </a:p>
          <a:p>
            <a:r>
              <a:rPr lang="en-US" dirty="0"/>
              <a:t>2. Select ‘Change Graphic’.</a:t>
            </a:r>
          </a:p>
          <a:p>
            <a:r>
              <a:rPr lang="en-US" dirty="0"/>
              <a:t>3. Select ‘From Icons’.</a:t>
            </a:r>
          </a:p>
          <a:p>
            <a:r>
              <a:rPr lang="en-US" dirty="0"/>
              <a:t>4. Browse and select the icon. </a:t>
            </a:r>
          </a:p>
          <a:p>
            <a:r>
              <a:rPr lang="en-US" dirty="0"/>
              <a:t>5. Click ‘Insert’.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26</a:t>
            </a:fld>
            <a:endParaRPr lang="en-US" dirty="0"/>
          </a:p>
        </p:txBody>
      </p:sp>
    </p:spTree>
    <p:extLst>
      <p:ext uri="{BB962C8B-B14F-4D97-AF65-F5344CB8AC3E}">
        <p14:creationId xmlns:p14="http://schemas.microsoft.com/office/powerpoint/2010/main" val="237449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27</a:t>
            </a:fld>
            <a:endParaRPr lang="en-US" dirty="0"/>
          </a:p>
        </p:txBody>
      </p:sp>
    </p:spTree>
    <p:extLst>
      <p:ext uri="{BB962C8B-B14F-4D97-AF65-F5344CB8AC3E}">
        <p14:creationId xmlns:p14="http://schemas.microsoft.com/office/powerpoint/2010/main" val="2550200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28</a:t>
            </a:fld>
            <a:endParaRPr lang="en-US" dirty="0"/>
          </a:p>
        </p:txBody>
      </p:sp>
    </p:spTree>
    <p:extLst>
      <p:ext uri="{BB962C8B-B14F-4D97-AF65-F5344CB8AC3E}">
        <p14:creationId xmlns:p14="http://schemas.microsoft.com/office/powerpoint/2010/main" val="2500744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the pie chart: </a:t>
            </a:r>
          </a:p>
          <a:p>
            <a:endParaRPr lang="en-US" dirty="0"/>
          </a:p>
          <a:p>
            <a:r>
              <a:rPr lang="en-US" dirty="0"/>
              <a:t>1. Right click on the pie chart above.</a:t>
            </a:r>
          </a:p>
          <a:p>
            <a:r>
              <a:rPr lang="en-US" dirty="0"/>
              <a:t>2. Select ‘Edit Data in Excel’.</a:t>
            </a:r>
          </a:p>
          <a:p>
            <a:r>
              <a:rPr lang="en-US" dirty="0"/>
              <a:t>3. Enter your data in the Excel spreadsheet pop-up box including axis labels.</a:t>
            </a:r>
          </a:p>
          <a:p>
            <a:r>
              <a:rPr lang="en-US" dirty="0"/>
              <a:t>4. If your data contains more than 4 rows of data, select the blue highlight box in the lower right hand corner of your Excel spreadsheet pop-up box. </a:t>
            </a:r>
          </a:p>
          <a:p>
            <a:r>
              <a:rPr lang="en-US" dirty="0"/>
              <a:t>5. Drag the blue box down until all rows and columns in your dataset are contained within the box. </a:t>
            </a:r>
          </a:p>
          <a:p>
            <a:r>
              <a:rPr lang="en-US" dirty="0"/>
              <a:t>6. Color will populate your chart automatically, but to customize colors, click on a wedge and select your preferred color.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29</a:t>
            </a:fld>
            <a:endParaRPr lang="en-US" dirty="0"/>
          </a:p>
        </p:txBody>
      </p:sp>
    </p:spTree>
    <p:extLst>
      <p:ext uri="{BB962C8B-B14F-4D97-AF65-F5344CB8AC3E}">
        <p14:creationId xmlns:p14="http://schemas.microsoft.com/office/powerpoint/2010/main" val="2752094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the bar chart: </a:t>
            </a:r>
          </a:p>
          <a:p>
            <a:endParaRPr lang="en-US" dirty="0"/>
          </a:p>
          <a:p>
            <a:r>
              <a:rPr lang="en-US" dirty="0"/>
              <a:t>1. Right click on the bar chart above.</a:t>
            </a:r>
          </a:p>
          <a:p>
            <a:r>
              <a:rPr lang="en-US" dirty="0"/>
              <a:t>2. Select ‘Edit Data in Excel’.</a:t>
            </a:r>
          </a:p>
          <a:p>
            <a:r>
              <a:rPr lang="en-US" dirty="0"/>
              <a:t>3. Enter your data in the Excel spreadsheet pop-up box including axis labels.</a:t>
            </a:r>
          </a:p>
          <a:p>
            <a:r>
              <a:rPr lang="en-US" dirty="0"/>
              <a:t>4. If your data contains more than 4 rows of data, select the blue highlight box in the lower right hand corner of your Excel spreadsheet pop-up box. </a:t>
            </a:r>
          </a:p>
          <a:p>
            <a:r>
              <a:rPr lang="en-US" dirty="0"/>
              <a:t>5. Drag the blue box down until all rows and columns in your dataset are contained within the box. </a:t>
            </a:r>
          </a:p>
          <a:p>
            <a:r>
              <a:rPr lang="en-US" dirty="0"/>
              <a:t>6. Color will populate your chart automatically, but to customize colors, click on a bar and select your preferred color.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30</a:t>
            </a:fld>
            <a:endParaRPr lang="en-US" dirty="0"/>
          </a:p>
        </p:txBody>
      </p:sp>
    </p:spTree>
    <p:extLst>
      <p:ext uri="{BB962C8B-B14F-4D97-AF65-F5344CB8AC3E}">
        <p14:creationId xmlns:p14="http://schemas.microsoft.com/office/powerpoint/2010/main" val="1171513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31</a:t>
            </a:fld>
            <a:endParaRPr lang="en-US" dirty="0"/>
          </a:p>
        </p:txBody>
      </p:sp>
    </p:spTree>
    <p:extLst>
      <p:ext uri="{BB962C8B-B14F-4D97-AF65-F5344CB8AC3E}">
        <p14:creationId xmlns:p14="http://schemas.microsoft.com/office/powerpoint/2010/main" val="2922968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32</a:t>
            </a:fld>
            <a:endParaRPr lang="en-US" dirty="0"/>
          </a:p>
        </p:txBody>
      </p:sp>
    </p:spTree>
    <p:extLst>
      <p:ext uri="{BB962C8B-B14F-4D97-AF65-F5344CB8AC3E}">
        <p14:creationId xmlns:p14="http://schemas.microsoft.com/office/powerpoint/2010/main" val="2312687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33</a:t>
            </a:fld>
            <a:endParaRPr lang="en-US" dirty="0"/>
          </a:p>
        </p:txBody>
      </p:sp>
    </p:spTree>
    <p:extLst>
      <p:ext uri="{BB962C8B-B14F-4D97-AF65-F5344CB8AC3E}">
        <p14:creationId xmlns:p14="http://schemas.microsoft.com/office/powerpoint/2010/main" val="172567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dirty="0"/>
          </a:p>
        </p:txBody>
      </p:sp>
    </p:spTree>
    <p:extLst>
      <p:ext uri="{BB962C8B-B14F-4D97-AF65-F5344CB8AC3E}">
        <p14:creationId xmlns:p14="http://schemas.microsoft.com/office/powerpoint/2010/main" val="3762029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34</a:t>
            </a:fld>
            <a:endParaRPr lang="en-US" dirty="0"/>
          </a:p>
        </p:txBody>
      </p:sp>
    </p:spTree>
    <p:extLst>
      <p:ext uri="{BB962C8B-B14F-4D97-AF65-F5344CB8AC3E}">
        <p14:creationId xmlns:p14="http://schemas.microsoft.com/office/powerpoint/2010/main" val="1639348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35</a:t>
            </a:fld>
            <a:endParaRPr lang="en-US" dirty="0"/>
          </a:p>
        </p:txBody>
      </p:sp>
    </p:spTree>
    <p:extLst>
      <p:ext uri="{BB962C8B-B14F-4D97-AF65-F5344CB8AC3E}">
        <p14:creationId xmlns:p14="http://schemas.microsoft.com/office/powerpoint/2010/main" val="1720643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38</a:t>
            </a:fld>
            <a:endParaRPr lang="en-US" dirty="0"/>
          </a:p>
        </p:txBody>
      </p:sp>
    </p:spTree>
    <p:extLst>
      <p:ext uri="{BB962C8B-B14F-4D97-AF65-F5344CB8AC3E}">
        <p14:creationId xmlns:p14="http://schemas.microsoft.com/office/powerpoint/2010/main" val="193705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image: </a:t>
            </a:r>
          </a:p>
          <a:p>
            <a:endParaRPr lang="en-US" dirty="0"/>
          </a:p>
          <a:p>
            <a:r>
              <a:rPr lang="en-US" dirty="0"/>
              <a:t>1. Right click on the image you want to change.</a:t>
            </a:r>
          </a:p>
          <a:p>
            <a:r>
              <a:rPr lang="en-US" dirty="0"/>
              <a:t>2. Select ‘Change Picture’.</a:t>
            </a:r>
          </a:p>
          <a:p>
            <a:r>
              <a:rPr lang="en-US" dirty="0"/>
              <a:t>3. Select ‘From a File’.</a:t>
            </a:r>
          </a:p>
          <a:p>
            <a:r>
              <a:rPr lang="en-US" dirty="0"/>
              <a:t>4. Select the image. </a:t>
            </a:r>
          </a:p>
          <a:p>
            <a:r>
              <a:rPr lang="en-US" dirty="0"/>
              <a:t>5. Click ‘Insert’.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dirty="0"/>
          </a:p>
        </p:txBody>
      </p:sp>
    </p:spTree>
    <p:extLst>
      <p:ext uri="{BB962C8B-B14F-4D97-AF65-F5344CB8AC3E}">
        <p14:creationId xmlns:p14="http://schemas.microsoft.com/office/powerpoint/2010/main" val="286560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image: </a:t>
            </a:r>
          </a:p>
          <a:p>
            <a:endParaRPr lang="en-US" dirty="0"/>
          </a:p>
          <a:p>
            <a:r>
              <a:rPr lang="en-US" dirty="0"/>
              <a:t>1. Right click on the image you want to change.</a:t>
            </a:r>
          </a:p>
          <a:p>
            <a:r>
              <a:rPr lang="en-US" dirty="0"/>
              <a:t>2. Select ‘Change Picture’.</a:t>
            </a:r>
          </a:p>
          <a:p>
            <a:r>
              <a:rPr lang="en-US" dirty="0"/>
              <a:t>3. Select ‘From a File’.</a:t>
            </a:r>
          </a:p>
          <a:p>
            <a:r>
              <a:rPr lang="en-US" dirty="0"/>
              <a:t>4. Select the image. </a:t>
            </a:r>
          </a:p>
          <a:p>
            <a:r>
              <a:rPr lang="en-US" dirty="0"/>
              <a:t>5. Click ‘Insert’.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1436928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image: </a:t>
            </a:r>
          </a:p>
          <a:p>
            <a:endParaRPr lang="en-US" dirty="0"/>
          </a:p>
          <a:p>
            <a:r>
              <a:rPr lang="en-US" dirty="0"/>
              <a:t>1. Right click on the image you want to change.</a:t>
            </a:r>
          </a:p>
          <a:p>
            <a:r>
              <a:rPr lang="en-US" dirty="0"/>
              <a:t>2. Select ‘Change Picture’.</a:t>
            </a:r>
          </a:p>
          <a:p>
            <a:r>
              <a:rPr lang="en-US" dirty="0"/>
              <a:t>3. Select ‘From a File’.</a:t>
            </a:r>
          </a:p>
          <a:p>
            <a:r>
              <a:rPr lang="en-US" dirty="0"/>
              <a:t>4. Select the image. </a:t>
            </a:r>
          </a:p>
          <a:p>
            <a:r>
              <a:rPr lang="en-US" dirty="0"/>
              <a:t>5. Click ‘Insert’.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dirty="0"/>
          </a:p>
        </p:txBody>
      </p:sp>
    </p:spTree>
    <p:extLst>
      <p:ext uri="{BB962C8B-B14F-4D97-AF65-F5344CB8AC3E}">
        <p14:creationId xmlns:p14="http://schemas.microsoft.com/office/powerpoint/2010/main" val="4280204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dirty="0"/>
          </a:p>
        </p:txBody>
      </p:sp>
    </p:spTree>
    <p:extLst>
      <p:ext uri="{BB962C8B-B14F-4D97-AF65-F5344CB8AC3E}">
        <p14:creationId xmlns:p14="http://schemas.microsoft.com/office/powerpoint/2010/main" val="1246072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dirty="0"/>
          </a:p>
        </p:txBody>
      </p:sp>
    </p:spTree>
    <p:extLst>
      <p:ext uri="{BB962C8B-B14F-4D97-AF65-F5344CB8AC3E}">
        <p14:creationId xmlns:p14="http://schemas.microsoft.com/office/powerpoint/2010/main" val="407711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 image: </a:t>
            </a:r>
          </a:p>
          <a:p>
            <a:endParaRPr lang="en-US" dirty="0"/>
          </a:p>
          <a:p>
            <a:r>
              <a:rPr lang="en-US" dirty="0"/>
              <a:t>1. Right click on the image you want to change.</a:t>
            </a:r>
          </a:p>
          <a:p>
            <a:r>
              <a:rPr lang="en-US" dirty="0"/>
              <a:t>2. Select ‘Change Picture’.</a:t>
            </a:r>
          </a:p>
          <a:p>
            <a:r>
              <a:rPr lang="en-US" dirty="0"/>
              <a:t>3. Select ‘From a File’.</a:t>
            </a:r>
          </a:p>
          <a:p>
            <a:r>
              <a:rPr lang="en-US" dirty="0"/>
              <a:t>4. Select the image. </a:t>
            </a:r>
          </a:p>
          <a:p>
            <a:r>
              <a:rPr lang="en-US" dirty="0"/>
              <a:t>5. Click ‘Insert’.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dirty="0"/>
          </a:p>
        </p:txBody>
      </p:sp>
    </p:spTree>
    <p:extLst>
      <p:ext uri="{BB962C8B-B14F-4D97-AF65-F5344CB8AC3E}">
        <p14:creationId xmlns:p14="http://schemas.microsoft.com/office/powerpoint/2010/main" val="3297221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radient Blue">
    <p:bg>
      <p:bgPr>
        <a:gradFill>
          <a:gsLst>
            <a:gs pos="10000">
              <a:srgbClr val="004C98"/>
            </a:gs>
            <a:gs pos="100000">
              <a:srgbClr val="00A7E1"/>
            </a:gs>
          </a:gsLst>
          <a:lin ang="360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D4491C-7E8A-E347-B68F-0C57FAA73746}"/>
              </a:ext>
            </a:extLst>
          </p:cNvPr>
          <p:cNvPicPr>
            <a:picLocks noChangeAspect="1"/>
          </p:cNvPicPr>
          <p:nvPr userDrawn="1"/>
        </p:nvPicPr>
        <p:blipFill>
          <a:blip r:embed="rId2"/>
          <a:stretch>
            <a:fillRect/>
          </a:stretch>
        </p:blipFill>
        <p:spPr>
          <a:xfrm>
            <a:off x="9500503" y="339896"/>
            <a:ext cx="1899404" cy="2458050"/>
          </a:xfrm>
          <a:prstGeom prst="rect">
            <a:avLst/>
          </a:prstGeom>
        </p:spPr>
      </p:pic>
      <p:sp>
        <p:nvSpPr>
          <p:cNvPr id="8" name="Title 1">
            <a:extLst>
              <a:ext uri="{FF2B5EF4-FFF2-40B4-BE49-F238E27FC236}">
                <a16:creationId xmlns:a16="http://schemas.microsoft.com/office/drawing/2014/main" id="{E0A71535-0775-E24D-AE91-90614BB0273B}"/>
              </a:ext>
            </a:extLst>
          </p:cNvPr>
          <p:cNvSpPr>
            <a:spLocks noGrp="1"/>
          </p:cNvSpPr>
          <p:nvPr>
            <p:ph type="ctrTitle" hasCustomPrompt="1"/>
          </p:nvPr>
        </p:nvSpPr>
        <p:spPr>
          <a:xfrm>
            <a:off x="974725" y="2677626"/>
            <a:ext cx="9144000" cy="1843238"/>
          </a:xfrm>
        </p:spPr>
        <p:txBody>
          <a:bodyPr>
            <a:normAutofit/>
          </a:bodyPr>
          <a:lstStyle>
            <a:lvl1pPr>
              <a:defRPr sz="6000" b="1" i="0">
                <a:solidFill>
                  <a:schemeClr val="bg1"/>
                </a:solidFill>
              </a:defRPr>
            </a:lvl1pPr>
          </a:lstStyle>
          <a:p>
            <a:r>
              <a:rPr lang="en-US" dirty="0">
                <a:latin typeface="Arial"/>
                <a:ea typeface="Roboto"/>
                <a:cs typeface="Arial"/>
              </a:rPr>
              <a:t>Presentation Title Slide </a:t>
            </a:r>
            <a:br>
              <a:rPr lang="en-US" dirty="0">
                <a:latin typeface="Arial"/>
              </a:rPr>
            </a:br>
            <a:r>
              <a:rPr lang="en-US" dirty="0">
                <a:latin typeface="Arial"/>
                <a:ea typeface="Roboto"/>
                <a:cs typeface="Arial"/>
              </a:rPr>
              <a:t>with No Photo</a:t>
            </a:r>
          </a:p>
        </p:txBody>
      </p:sp>
      <p:sp>
        <p:nvSpPr>
          <p:cNvPr id="9" name="Subtitle 2">
            <a:extLst>
              <a:ext uri="{FF2B5EF4-FFF2-40B4-BE49-F238E27FC236}">
                <a16:creationId xmlns:a16="http://schemas.microsoft.com/office/drawing/2014/main" id="{83C08D3F-5808-5A43-A4D1-88D29E5F555B}"/>
              </a:ext>
            </a:extLst>
          </p:cNvPr>
          <p:cNvSpPr>
            <a:spLocks noGrp="1"/>
          </p:cNvSpPr>
          <p:nvPr>
            <p:ph type="subTitle" idx="1" hasCustomPrompt="1"/>
          </p:nvPr>
        </p:nvSpPr>
        <p:spPr>
          <a:xfrm>
            <a:off x="974725" y="4709626"/>
            <a:ext cx="9144000" cy="407460"/>
          </a:xfrm>
        </p:spPr>
        <p:txBody>
          <a:bodyPr vert="horz" lIns="0" tIns="0" rIns="0" bIns="0" rtlCol="0" anchor="t">
            <a:normAutofit/>
          </a:bodyPr>
          <a:lstStyle>
            <a:lvl1pPr marL="0" indent="0">
              <a:buNone/>
              <a:defRPr sz="2400" b="0" i="0">
                <a:solidFill>
                  <a:schemeClr val="bg1"/>
                </a:solidFill>
              </a:defRPr>
            </a:lvl1pPr>
          </a:lstStyle>
          <a:p>
            <a:r>
              <a:rPr lang="en-US" dirty="0"/>
              <a:t>PRESENTATION SUBTITLE</a:t>
            </a:r>
          </a:p>
        </p:txBody>
      </p:sp>
      <p:sp>
        <p:nvSpPr>
          <p:cNvPr id="11" name="Text Placeholder 3">
            <a:extLst>
              <a:ext uri="{FF2B5EF4-FFF2-40B4-BE49-F238E27FC236}">
                <a16:creationId xmlns:a16="http://schemas.microsoft.com/office/drawing/2014/main" id="{92DB695A-C648-E845-BA30-9A5BE549A850}"/>
              </a:ext>
            </a:extLst>
          </p:cNvPr>
          <p:cNvSpPr>
            <a:spLocks noGrp="1"/>
          </p:cNvSpPr>
          <p:nvPr>
            <p:ph type="body" sz="quarter" idx="10"/>
          </p:nvPr>
        </p:nvSpPr>
        <p:spPr>
          <a:xfrm>
            <a:off x="974725" y="5087150"/>
            <a:ext cx="9144000" cy="463108"/>
          </a:xfrm>
        </p:spPr>
        <p:txBody>
          <a:bodyPr vert="horz" lIns="0" tIns="0" rIns="0" bIns="0" rtlCol="0" anchor="t">
            <a:normAutofit/>
          </a:bodyPr>
          <a:lstStyle>
            <a:lvl1pPr marL="0" indent="0">
              <a:buNone/>
              <a:defRPr sz="2400" b="0" i="0">
                <a:solidFill>
                  <a:schemeClr val="bg1"/>
                </a:solidFill>
              </a:defRPr>
            </a:lvl1pPr>
          </a:lstStyle>
          <a:p>
            <a:r>
              <a:rPr lang="en-US" dirty="0">
                <a:latin typeface="Arial"/>
                <a:ea typeface="Roboto"/>
                <a:cs typeface="Arial"/>
              </a:rPr>
              <a:t>Month XX, Year</a:t>
            </a:r>
            <a:endParaRPr lang="en-US" dirty="0"/>
          </a:p>
        </p:txBody>
      </p:sp>
      <p:sp>
        <p:nvSpPr>
          <p:cNvPr id="12" name="Footer Placeholder 4">
            <a:extLst>
              <a:ext uri="{FF2B5EF4-FFF2-40B4-BE49-F238E27FC236}">
                <a16:creationId xmlns:a16="http://schemas.microsoft.com/office/drawing/2014/main" id="{5D0C1E3A-784B-4042-B698-D8F072F81C0E}"/>
              </a:ext>
            </a:extLst>
          </p:cNvPr>
          <p:cNvSpPr>
            <a:spLocks noGrp="1"/>
          </p:cNvSpPr>
          <p:nvPr>
            <p:ph type="ftr" sz="quarter" idx="3"/>
          </p:nvPr>
        </p:nvSpPr>
        <p:spPr>
          <a:xfrm>
            <a:off x="952500" y="1774216"/>
            <a:ext cx="9166225" cy="365125"/>
          </a:xfrm>
          <a:prstGeom prst="rect">
            <a:avLst/>
          </a:prstGeom>
        </p:spPr>
        <p:txBody>
          <a:bodyPr/>
          <a:lstStyle>
            <a:lvl1pPr>
              <a:defRPr b="0" i="0">
                <a:solidFill>
                  <a:schemeClr val="bg1"/>
                </a:solidFill>
                <a:cs typeface="Arial" panose="020B0604020202020204" pitchFamily="34" charset="0"/>
              </a:defRPr>
            </a:lvl1pPr>
          </a:lstStyle>
          <a:p>
            <a:r>
              <a:rPr lang="en-US" dirty="0">
                <a:latin typeface="Arial"/>
                <a:ea typeface="Roboto"/>
              </a:rPr>
              <a:t>Department or Unit Name</a:t>
            </a:r>
          </a:p>
        </p:txBody>
      </p:sp>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two line</a:t>
            </a:r>
            <a:br>
              <a:rPr lang="en-US" dirty="0"/>
            </a:br>
            <a:r>
              <a:rPr lang="en-US" dirty="0"/>
              <a:t>Master title</a:t>
            </a:r>
          </a:p>
        </p:txBody>
      </p:sp>
      <p:sp>
        <p:nvSpPr>
          <p:cNvPr id="11" name="Rectangle 10">
            <a:extLst>
              <a:ext uri="{FF2B5EF4-FFF2-40B4-BE49-F238E27FC236}">
                <a16:creationId xmlns:a16="http://schemas.microsoft.com/office/drawing/2014/main" id="{7995AAAF-3BA6-4445-BF32-091644479611}"/>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b="0" i="0">
                <a:latin typeface="Arial" panose="020B0604020202020204" pitchFamily="34" charset="0"/>
                <a:ea typeface="Roboto" panose="02000000000000000000" pitchFamily="2" charset="0"/>
              </a:defRPr>
            </a:lvl1pPr>
            <a:lvl2pPr marL="685800" indent="-228600">
              <a:buClr>
                <a:schemeClr val="tx2"/>
              </a:buClr>
              <a:buSzPct val="100000"/>
              <a:buFont typeface="Roboto" panose="02000000000000000000" pitchFamily="2" charset="0"/>
              <a:buChar char="–"/>
              <a:defRPr b="0" i="0">
                <a:latin typeface="Arial" panose="020B0604020202020204" pitchFamily="34" charset="0"/>
                <a:ea typeface="Roboto" panose="02000000000000000000" pitchFamily="2" charset="0"/>
              </a:defRPr>
            </a:lvl2pPr>
            <a:lvl3pPr marL="1143000" indent="-228600">
              <a:buClr>
                <a:schemeClr val="tx2"/>
              </a:buClr>
              <a:buSzPct val="100000"/>
              <a:buFont typeface="Arial" panose="020B0604020202020204" pitchFamily="34" charset="0"/>
              <a:buChar char="•"/>
              <a:defRPr b="0" i="0">
                <a:latin typeface="Arial" panose="020B0604020202020204" pitchFamily="34" charset="0"/>
                <a:ea typeface="Roboto" panose="02000000000000000000" pitchFamily="2" charset="0"/>
              </a:defRPr>
            </a:lvl3pPr>
            <a:lvl4pPr marL="1600200" indent="-228600">
              <a:buClr>
                <a:schemeClr val="tx2"/>
              </a:buClr>
              <a:buSzPct val="100000"/>
              <a:buFont typeface="Arial" panose="020B0604020202020204" pitchFamily="34" charset="0"/>
              <a:buChar char="‒"/>
              <a:defRPr b="0" i="0">
                <a:latin typeface="Arial" panose="020B0604020202020204" pitchFamily="34" charset="0"/>
                <a:ea typeface="Roboto" panose="02000000000000000000" pitchFamily="2" charset="0"/>
              </a:defRPr>
            </a:lvl4pPr>
            <a:lvl5pPr marL="2057400" indent="-228600">
              <a:buClr>
                <a:schemeClr val="tx2"/>
              </a:buClr>
              <a:buSzPct val="100000"/>
              <a:buFont typeface="Arial" panose="020B0604020202020204" pitchFamily="34" charset="0"/>
              <a:buChar char="•"/>
              <a:defRPr b="0" i="0">
                <a:latin typeface="Arial" panose="020B0604020202020204" pitchFamily="34"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4B86A0D9-3029-EF47-8B5D-5FE879FFFB26}"/>
              </a:ext>
            </a:extLst>
          </p:cNvPr>
          <p:cNvSpPr txBox="1">
            <a:spLocks/>
          </p:cNvSpPr>
          <p:nvPr userDrawn="1"/>
        </p:nvSpPr>
        <p:spPr>
          <a:xfrm>
            <a:off x="866274" y="6389512"/>
            <a:ext cx="8264309" cy="468488"/>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3" name="Footer Placeholder 4">
            <a:extLst>
              <a:ext uri="{FF2B5EF4-FFF2-40B4-BE49-F238E27FC236}">
                <a16:creationId xmlns:a16="http://schemas.microsoft.com/office/drawing/2014/main" id="{3758854B-6B71-5140-BEAC-5562F8FDB419}"/>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Footer Placeholder 4">
            <a:extLst>
              <a:ext uri="{FF2B5EF4-FFF2-40B4-BE49-F238E27FC236}">
                <a16:creationId xmlns:a16="http://schemas.microsoft.com/office/drawing/2014/main" id="{296C02E3-D73A-A048-AADB-E38924B46813}"/>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3" name="Footer Placeholder 4">
            <a:extLst>
              <a:ext uri="{FF2B5EF4-FFF2-40B4-BE49-F238E27FC236}">
                <a16:creationId xmlns:a16="http://schemas.microsoft.com/office/drawing/2014/main" id="{36FE0EA1-451A-E64C-B072-E36F1AB60C83}"/>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0" name="Footer Placeholder 4">
            <a:extLst>
              <a:ext uri="{FF2B5EF4-FFF2-40B4-BE49-F238E27FC236}">
                <a16:creationId xmlns:a16="http://schemas.microsoft.com/office/drawing/2014/main" id="{1EE57626-9572-2E43-B9CC-80C29EE9B63C}"/>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6" name="Footer Placeholder 4">
            <a:extLst>
              <a:ext uri="{FF2B5EF4-FFF2-40B4-BE49-F238E27FC236}">
                <a16:creationId xmlns:a16="http://schemas.microsoft.com/office/drawing/2014/main" id="{33ED974C-F690-0743-80C2-1C1A5EC0102C}"/>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1" name="Footer Placeholder 4">
            <a:extLst>
              <a:ext uri="{FF2B5EF4-FFF2-40B4-BE49-F238E27FC236}">
                <a16:creationId xmlns:a16="http://schemas.microsoft.com/office/drawing/2014/main" id="{1B27C6BA-2CB1-144B-9F36-13631D3A9F7A}"/>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7" name="Footer Placeholder 4">
            <a:extLst>
              <a:ext uri="{FF2B5EF4-FFF2-40B4-BE49-F238E27FC236}">
                <a16:creationId xmlns:a16="http://schemas.microsoft.com/office/drawing/2014/main" id="{24216056-0701-C544-937C-E5D1C1A34534}"/>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6" name="Footer Placeholder 4">
            <a:extLst>
              <a:ext uri="{FF2B5EF4-FFF2-40B4-BE49-F238E27FC236}">
                <a16:creationId xmlns:a16="http://schemas.microsoft.com/office/drawing/2014/main" id="{6B2D5BE6-0E9F-A04B-9AF9-1C47C94F80F7}"/>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Stat Layout ">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b="0" i="0"/>
            </a:lvl1pPr>
          </a:lstStyle>
          <a:p>
            <a:endParaRPr lang="en-US" dirty="0"/>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userDrawn="1"/>
        </p:nvCxnSpPr>
        <p:spPr>
          <a:xfrm>
            <a:off x="896513" y="3573316"/>
            <a:ext cx="3212501" cy="0"/>
          </a:xfrm>
          <a:prstGeom prst="line">
            <a:avLst/>
          </a:prstGeom>
          <a:ln w="63500">
            <a:solidFill>
              <a:srgbClr val="FED81B"/>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b="0" i="0"/>
            </a:lvl1pPr>
          </a:lstStyle>
          <a:p>
            <a:endParaRPr lang="en-US" dirty="0"/>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userDrawn="1"/>
        </p:nvCxnSpPr>
        <p:spPr>
          <a:xfrm>
            <a:off x="4539904" y="3573316"/>
            <a:ext cx="3212501" cy="0"/>
          </a:xfrm>
          <a:prstGeom prst="line">
            <a:avLst/>
          </a:prstGeom>
          <a:ln w="63500">
            <a:solidFill>
              <a:srgbClr val="FED81B"/>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b="0" i="0"/>
            </a:lvl1pPr>
          </a:lstStyle>
          <a:p>
            <a:endParaRPr lang="en-US" dirty="0"/>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userDrawn="1"/>
        </p:nvCxnSpPr>
        <p:spPr>
          <a:xfrm>
            <a:off x="8183296" y="3573316"/>
            <a:ext cx="3212501" cy="0"/>
          </a:xfrm>
          <a:prstGeom prst="line">
            <a:avLst/>
          </a:prstGeom>
          <a:ln w="63500">
            <a:solidFill>
              <a:srgbClr val="FED81B"/>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1" name="Footer Placeholder 4">
            <a:extLst>
              <a:ext uri="{FF2B5EF4-FFF2-40B4-BE49-F238E27FC236}">
                <a16:creationId xmlns:a16="http://schemas.microsoft.com/office/drawing/2014/main" id="{ED32B527-1976-7B4A-BF9E-BB75924D7D03}"/>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Yellow">
    <p:bg>
      <p:bgPr>
        <a:solidFill>
          <a:srgbClr val="FED8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i="0">
                <a:solidFill>
                  <a:srgbClr val="0073C5"/>
                </a:solidFill>
                <a:latin typeface="Arial" panose="020B0604020202020204" pitchFamily="34" charset="0"/>
                <a:ea typeface="Roboto" panose="02000000000000000000" pitchFamily="2" charset="0"/>
                <a:cs typeface="Arial" panose="020B0604020202020204" pitchFamily="34" charset="0"/>
              </a:defRPr>
            </a:lvl1pPr>
          </a:lstStyle>
          <a:p>
            <a:r>
              <a:rPr lang="en-US" dirty="0"/>
              <a:t>Presentation Title </a:t>
            </a:r>
            <a:br>
              <a:rPr lang="en-US" dirty="0"/>
            </a:br>
            <a:r>
              <a:rPr lang="en-US" dirty="0"/>
              <a:t>with No Photo</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0" i="0">
                <a:solidFill>
                  <a:srgbClr val="0073C5"/>
                </a:solidFill>
                <a:latin typeface="Arial" panose="020B0604020202020204" pitchFamily="34"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b="0" i="0">
                <a:solidFill>
                  <a:srgbClr val="0073C5"/>
                </a:solidFill>
                <a:latin typeface="Arial" panose="020B0604020202020204" pitchFamily="34"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Year</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i="0">
                <a:solidFill>
                  <a:srgbClr val="0073C5"/>
                </a:solidFill>
                <a:latin typeface="Arial" panose="020B0604020202020204" pitchFamily="34" charset="0"/>
                <a:ea typeface="Roboto" panose="02000000000000000000" pitchFamily="2" charset="0"/>
              </a:defRPr>
            </a:lvl1pPr>
          </a:lstStyle>
          <a:p>
            <a:r>
              <a:rPr lang="en-US" dirty="0">
                <a:latin typeface="Arial"/>
                <a:ea typeface="Roboto"/>
              </a:rPr>
              <a:t>Department or Unit Name</a:t>
            </a:r>
          </a:p>
        </p:txBody>
      </p:sp>
      <p:pic>
        <p:nvPicPr>
          <p:cNvPr id="9" name="Picture 8">
            <a:extLst>
              <a:ext uri="{FF2B5EF4-FFF2-40B4-BE49-F238E27FC236}">
                <a16:creationId xmlns:a16="http://schemas.microsoft.com/office/drawing/2014/main" id="{4DF90C4A-D510-1B41-AC75-95B1942733A3}"/>
              </a:ext>
            </a:extLst>
          </p:cNvPr>
          <p:cNvPicPr>
            <a:picLocks noChangeAspect="1"/>
          </p:cNvPicPr>
          <p:nvPr userDrawn="1"/>
        </p:nvPicPr>
        <p:blipFill>
          <a:blip r:embed="rId2"/>
          <a:srcRect/>
          <a:stretch/>
        </p:blipFill>
        <p:spPr>
          <a:xfrm>
            <a:off x="9500504" y="339896"/>
            <a:ext cx="1899402" cy="2458050"/>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b="0" i="0"/>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b="0" i="0"/>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b="0" i="0"/>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6" name="Footer Placeholder 4">
            <a:extLst>
              <a:ext uri="{FF2B5EF4-FFF2-40B4-BE49-F238E27FC236}">
                <a16:creationId xmlns:a16="http://schemas.microsoft.com/office/drawing/2014/main" id="{9327C80E-08CE-F443-A719-A5E07CB75F20}"/>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b="0" i="0"/>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b="0" i="0"/>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b="0" i="0"/>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6" name="Footer Placeholder 4">
            <a:extLst>
              <a:ext uri="{FF2B5EF4-FFF2-40B4-BE49-F238E27FC236}">
                <a16:creationId xmlns:a16="http://schemas.microsoft.com/office/drawing/2014/main" id="{9327C80E-08CE-F443-A719-A5E07CB75F20}"/>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3769255185"/>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b="0" i="0"/>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b="0" i="0"/>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b="0" i="0"/>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b="0" i="0"/>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4" name="Footer Placeholder 4">
            <a:extLst>
              <a:ext uri="{FF2B5EF4-FFF2-40B4-BE49-F238E27FC236}">
                <a16:creationId xmlns:a16="http://schemas.microsoft.com/office/drawing/2014/main" id="{7C5DC079-FA26-894E-91DF-2D17004E6E03}"/>
              </a:ext>
            </a:extLst>
          </p:cNvPr>
          <p:cNvSpPr>
            <a:spLocks noGrp="1"/>
          </p:cNvSpPr>
          <p:nvPr>
            <p:ph type="ftr" sz="quarter" idx="3"/>
          </p:nvPr>
        </p:nvSpPr>
        <p:spPr>
          <a:xfrm>
            <a:off x="3236495" y="6441192"/>
            <a:ext cx="8003006" cy="365125"/>
          </a:xfrm>
          <a:prstGeom prst="rect">
            <a:avLst/>
          </a:prstGeom>
        </p:spPr>
        <p:txBody>
          <a:bodyPr vert="horz" lIns="91440" tIns="45720" rIns="91440" bIns="45720" rtlCol="0" anchor="ctr"/>
          <a:lstStyle>
            <a:lvl1pPr algn="l">
              <a:defRPr sz="1400" b="0" i="0">
                <a:solidFill>
                  <a:schemeClr val="bg1"/>
                </a:solidFill>
                <a:latin typeface="Arial" panose="020B0604020202020204" pitchFamily="34" charset="0"/>
              </a:defRPr>
            </a:lvl1pPr>
          </a:lstStyle>
          <a:p>
            <a:r>
              <a:rPr lang="en-US" dirty="0"/>
              <a:t>Header and Footer &gt;&gt; Add Unit Name</a:t>
            </a:r>
          </a:p>
        </p:txBody>
      </p:sp>
      <p:sp>
        <p:nvSpPr>
          <p:cNvPr id="35" name="Footer Placeholder 4">
            <a:extLst>
              <a:ext uri="{FF2B5EF4-FFF2-40B4-BE49-F238E27FC236}">
                <a16:creationId xmlns:a16="http://schemas.microsoft.com/office/drawing/2014/main" id="{1AD17550-0422-0948-AA11-AC27AEF56467}"/>
              </a:ext>
            </a:extLst>
          </p:cNvPr>
          <p:cNvSpPr txBox="1">
            <a:spLocks/>
          </p:cNvSpPr>
          <p:nvPr userDrawn="1"/>
        </p:nvSpPr>
        <p:spPr>
          <a:xfrm>
            <a:off x="866274" y="6447268"/>
            <a:ext cx="8264309" cy="365125"/>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b="0" i="0"/>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b="0" i="0"/>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b="0" i="0"/>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b="0" i="0"/>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4" name="Footer Placeholder 4">
            <a:extLst>
              <a:ext uri="{FF2B5EF4-FFF2-40B4-BE49-F238E27FC236}">
                <a16:creationId xmlns:a16="http://schemas.microsoft.com/office/drawing/2014/main" id="{7C5DC079-FA26-894E-91DF-2D17004E6E03}"/>
              </a:ext>
            </a:extLst>
          </p:cNvPr>
          <p:cNvSpPr>
            <a:spLocks noGrp="1"/>
          </p:cNvSpPr>
          <p:nvPr>
            <p:ph type="ftr" sz="quarter" idx="3"/>
          </p:nvPr>
        </p:nvSpPr>
        <p:spPr>
          <a:xfrm>
            <a:off x="3236495" y="6441192"/>
            <a:ext cx="8003006" cy="365125"/>
          </a:xfrm>
          <a:prstGeom prst="rect">
            <a:avLst/>
          </a:prstGeom>
        </p:spPr>
        <p:txBody>
          <a:bodyPr vert="horz" lIns="91440" tIns="45720" rIns="91440" bIns="45720" rtlCol="0" anchor="ctr"/>
          <a:lstStyle>
            <a:lvl1pPr algn="l">
              <a:defRPr sz="1400" b="0" i="0">
                <a:solidFill>
                  <a:schemeClr val="bg1"/>
                </a:solidFill>
                <a:latin typeface="Arial" panose="020B0604020202020204" pitchFamily="34" charset="0"/>
              </a:defRPr>
            </a:lvl1pPr>
          </a:lstStyle>
          <a:p>
            <a:r>
              <a:rPr lang="en-US" dirty="0"/>
              <a:t>Header and Footer &gt;&gt; Add Unit Name</a:t>
            </a:r>
          </a:p>
        </p:txBody>
      </p:sp>
      <p:sp>
        <p:nvSpPr>
          <p:cNvPr id="35" name="Footer Placeholder 4">
            <a:extLst>
              <a:ext uri="{FF2B5EF4-FFF2-40B4-BE49-F238E27FC236}">
                <a16:creationId xmlns:a16="http://schemas.microsoft.com/office/drawing/2014/main" id="{1AD17550-0422-0948-AA11-AC27AEF56467}"/>
              </a:ext>
            </a:extLst>
          </p:cNvPr>
          <p:cNvSpPr txBox="1">
            <a:spLocks/>
          </p:cNvSpPr>
          <p:nvPr userDrawn="1"/>
        </p:nvSpPr>
        <p:spPr>
          <a:xfrm>
            <a:off x="866274" y="6447268"/>
            <a:ext cx="8264309" cy="365125"/>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480283064"/>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b="0" i="0"/>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b="0" i="0"/>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b="0" i="0"/>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b="0" i="0"/>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solidFill>
            <a:srgbClr val="FED81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b="0" i="0"/>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2" name="Footer Placeholder 4">
            <a:extLst>
              <a:ext uri="{FF2B5EF4-FFF2-40B4-BE49-F238E27FC236}">
                <a16:creationId xmlns:a16="http://schemas.microsoft.com/office/drawing/2014/main" id="{745B5AF3-9196-5945-8EF3-BB67115FFE4A}"/>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b="0" i="0"/>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b="0" i="0"/>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b="0" i="0"/>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b="0" i="0"/>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solidFill>
            <a:srgbClr val="0073C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b="0" i="0"/>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2" name="Footer Placeholder 4">
            <a:extLst>
              <a:ext uri="{FF2B5EF4-FFF2-40B4-BE49-F238E27FC236}">
                <a16:creationId xmlns:a16="http://schemas.microsoft.com/office/drawing/2014/main" id="{745B5AF3-9196-5945-8EF3-BB67115FFE4A}"/>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1057653731"/>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b="0" i="0"/>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b="0" i="0"/>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b="0" i="0"/>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5" name="Footer Placeholder 4">
            <a:extLst>
              <a:ext uri="{FF2B5EF4-FFF2-40B4-BE49-F238E27FC236}">
                <a16:creationId xmlns:a16="http://schemas.microsoft.com/office/drawing/2014/main" id="{0109FB21-AD2D-AE43-B095-CB5E19CACF56}"/>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b="0" i="0"/>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b="0" i="0"/>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b="0" i="0"/>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b="0" i="0"/>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Footer Placeholder 4">
            <a:extLst>
              <a:ext uri="{FF2B5EF4-FFF2-40B4-BE49-F238E27FC236}">
                <a16:creationId xmlns:a16="http://schemas.microsoft.com/office/drawing/2014/main" id="{2D960103-C9D6-584F-8B1B-03C43F95AD59}"/>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b="0" i="0"/>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b="0" i="0"/>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b="0" i="0"/>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b="0" i="0"/>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b="0" i="0"/>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i="0">
                <a:latin typeface="Arial" panose="020B0604020202020204" pitchFamily="34"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Footer Placeholder 4">
            <a:extLst>
              <a:ext uri="{FF2B5EF4-FFF2-40B4-BE49-F238E27FC236}">
                <a16:creationId xmlns:a16="http://schemas.microsoft.com/office/drawing/2014/main" id="{7E371933-6BB2-3047-A256-EAB13B1412BC}"/>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20F7CB-393D-BF45-B52D-542FDDEFCAFF}"/>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b="0" i="0">
                <a:solidFill>
                  <a:srgbClr val="0073C5"/>
                </a:solidFill>
              </a:defRPr>
            </a:lvl1pPr>
          </a:lstStyle>
          <a:p>
            <a:r>
              <a:rPr lang="en-US" dirty="0"/>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b="0" i="0">
                <a:latin typeface="Arial" panose="020B0604020202020204" pitchFamily="34" charset="0"/>
                <a:ea typeface="Roboto" panose="02000000000000000000" pitchFamily="2" charset="0"/>
              </a:defRPr>
            </a:lvl1pPr>
            <a:lvl2pPr marL="685800" indent="-228600">
              <a:buClr>
                <a:schemeClr val="tx2"/>
              </a:buClr>
              <a:buSzPct val="100000"/>
              <a:buFont typeface="Arial" panose="020B0604020202020204" pitchFamily="34" charset="0"/>
              <a:buChar char="‒"/>
              <a:defRPr b="0" i="0">
                <a:latin typeface="Arial" panose="020B0604020202020204" pitchFamily="34" charset="0"/>
                <a:ea typeface="Roboto" panose="02000000000000000000" pitchFamily="2" charset="0"/>
              </a:defRPr>
            </a:lvl2pPr>
            <a:lvl3pPr marL="1143000" indent="-228600">
              <a:buClr>
                <a:schemeClr val="tx2"/>
              </a:buClr>
              <a:buSzPct val="100000"/>
              <a:buFont typeface="Roboto" panose="02000000000000000000" pitchFamily="2" charset="0"/>
              <a:buChar char="•"/>
              <a:defRPr b="0" i="0">
                <a:latin typeface="Arial" panose="020B0604020202020204" pitchFamily="34" charset="0"/>
                <a:ea typeface="Roboto" panose="02000000000000000000" pitchFamily="2" charset="0"/>
              </a:defRPr>
            </a:lvl3pPr>
            <a:lvl4pPr marL="1600200" indent="-228600">
              <a:buClr>
                <a:schemeClr val="tx2"/>
              </a:buClr>
              <a:buSzPct val="100000"/>
              <a:buFont typeface="Roboto" panose="02000000000000000000" pitchFamily="2" charset="0"/>
              <a:buChar char="―"/>
              <a:defRPr b="0" i="0">
                <a:latin typeface="Arial" panose="020B0604020202020204" pitchFamily="34" charset="0"/>
                <a:ea typeface="Roboto" panose="02000000000000000000" pitchFamily="2" charset="0"/>
              </a:defRPr>
            </a:lvl4pPr>
            <a:lvl5pPr marL="2057400" indent="-228600">
              <a:buClr>
                <a:schemeClr val="tx2"/>
              </a:buClr>
              <a:buSzPct val="100000"/>
              <a:buFont typeface="Arial" panose="020B0604020202020204" pitchFamily="34" charset="0"/>
              <a:buChar char="•"/>
              <a:defRPr b="0" i="0">
                <a:latin typeface="Arial" panose="020B0604020202020204" pitchFamily="34"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8" name="Footer Placeholder 4">
            <a:extLst>
              <a:ext uri="{FF2B5EF4-FFF2-40B4-BE49-F238E27FC236}">
                <a16:creationId xmlns:a16="http://schemas.microsoft.com/office/drawing/2014/main" id="{EED2666C-5829-114B-A40A-FFE1A66EFFC1}"/>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 Gradient Blue">
    <p:bg>
      <p:bgPr>
        <a:gradFill>
          <a:gsLst>
            <a:gs pos="10000">
              <a:srgbClr val="004C98"/>
            </a:gs>
            <a:gs pos="100000">
              <a:srgbClr val="00A7E1"/>
            </a:gs>
          </a:gsLst>
          <a:lin ang="3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i="0">
                <a:solidFill>
                  <a:schemeClr val="bg1"/>
                </a:solidFill>
                <a:latin typeface="Arial" panose="020B0604020202020204" pitchFamily="34" charset="0"/>
                <a:cs typeface="Arial" panose="020B0604020202020204" pitchFamily="34" charset="0"/>
              </a:defRPr>
            </a:lvl1pPr>
          </a:lstStyle>
          <a:p>
            <a:r>
              <a:rPr lang="en-US" dirty="0"/>
              <a:t>Title Slide </a:t>
            </a:r>
            <a:br>
              <a:rPr lang="en-US" dirty="0"/>
            </a:br>
            <a:r>
              <a:rPr lang="en-US" dirty="0"/>
              <a:t>with Photo</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b="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Year</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dirty="0"/>
              <a:t>Click icon to add picture</a:t>
            </a:r>
          </a:p>
        </p:txBody>
      </p:sp>
      <p:pic>
        <p:nvPicPr>
          <p:cNvPr id="11" name="Picture 10">
            <a:extLst>
              <a:ext uri="{FF2B5EF4-FFF2-40B4-BE49-F238E27FC236}">
                <a16:creationId xmlns:a16="http://schemas.microsoft.com/office/drawing/2014/main" id="{3F4DB2D1-ED2F-B14D-AAB4-DEDD60BE781C}"/>
              </a:ext>
            </a:extLst>
          </p:cNvPr>
          <p:cNvPicPr>
            <a:picLocks noChangeAspect="1"/>
          </p:cNvPicPr>
          <p:nvPr userDrawn="1"/>
        </p:nvPicPr>
        <p:blipFill>
          <a:blip r:embed="rId2"/>
          <a:srcRect/>
          <a:stretch/>
        </p:blipFill>
        <p:spPr>
          <a:xfrm>
            <a:off x="960097" y="633998"/>
            <a:ext cx="1361019" cy="1167814"/>
          </a:xfrm>
          <a:prstGeom prst="rect">
            <a:avLst/>
          </a:prstGeom>
        </p:spPr>
      </p:pic>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b="0" i="0">
                <a:latin typeface="Arial" panose="020B0604020202020204" pitchFamily="34" charset="0"/>
                <a:ea typeface="Roboto" panose="02000000000000000000" pitchFamily="2" charset="0"/>
              </a:defRPr>
            </a:lvl1pPr>
            <a:lvl2pPr marL="685800" indent="-228600">
              <a:buClr>
                <a:schemeClr val="tx2"/>
              </a:buClr>
              <a:buFont typeface="Roboto" panose="02000000000000000000" pitchFamily="2" charset="0"/>
              <a:buChar char="–"/>
              <a:defRPr b="0" i="0">
                <a:latin typeface="Arial" panose="020B0604020202020204" pitchFamily="34" charset="0"/>
                <a:ea typeface="Roboto" panose="02000000000000000000" pitchFamily="2" charset="0"/>
              </a:defRPr>
            </a:lvl2pPr>
            <a:lvl3pPr>
              <a:buClr>
                <a:schemeClr val="tx2"/>
              </a:buClr>
              <a:defRPr b="0" i="0">
                <a:latin typeface="Arial" panose="020B0604020202020204" pitchFamily="34" charset="0"/>
                <a:ea typeface="Roboto" panose="02000000000000000000" pitchFamily="2" charset="0"/>
              </a:defRPr>
            </a:lvl3pPr>
            <a:lvl4pPr marL="1600200" indent="-228600">
              <a:buClr>
                <a:schemeClr val="tx2"/>
              </a:buClr>
              <a:buFont typeface="Arial" panose="020B0604020202020204" pitchFamily="34" charset="0"/>
              <a:buChar char="‒"/>
              <a:defRPr b="0" i="0">
                <a:latin typeface="Arial" panose="020B0604020202020204" pitchFamily="34" charset="0"/>
                <a:ea typeface="Roboto" panose="02000000000000000000" pitchFamily="2" charset="0"/>
              </a:defRPr>
            </a:lvl4pPr>
            <a:lvl5pPr marL="2057400" indent="-228600">
              <a:buClr>
                <a:schemeClr val="tx2"/>
              </a:buClr>
              <a:buFont typeface="Arial" panose="020B0604020202020204" pitchFamily="34" charset="0"/>
              <a:buChar char="•"/>
              <a:defRPr b="0" i="0">
                <a:latin typeface="Arial" panose="020B0604020202020204" pitchFamily="34"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11" name="Rectangle 10">
            <a:extLst>
              <a:ext uri="{FF2B5EF4-FFF2-40B4-BE49-F238E27FC236}">
                <a16:creationId xmlns:a16="http://schemas.microsoft.com/office/drawing/2014/main" id="{BC24DFA0-3257-B044-87EF-16154359E2FC}"/>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Footer Placeholder 4">
            <a:extLst>
              <a:ext uri="{FF2B5EF4-FFF2-40B4-BE49-F238E27FC236}">
                <a16:creationId xmlns:a16="http://schemas.microsoft.com/office/drawing/2014/main" id="{167F64A2-29F4-764D-A538-D37D09197802}"/>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56D074-0631-F846-A2A3-4A39FEAEFDD7}"/>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lvl1pPr>
              <a:defRPr b="0" i="0">
                <a:solidFill>
                  <a:srgbClr val="0073C5"/>
                </a:solidFill>
              </a:defRPr>
            </a:lvl1pPr>
          </a:lstStyle>
          <a:p>
            <a:r>
              <a:rPr lang="en-US" dirty="0"/>
              <a:t>Click to edit Master title</a:t>
            </a:r>
          </a:p>
        </p:txBody>
      </p: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lvl1pPr>
              <a:defRPr b="0" i="0"/>
            </a:lvl1pPr>
          </a:lstStyle>
          <a:p>
            <a:endParaRPr lang="en-US" dirty="0"/>
          </a:p>
        </p:txBody>
      </p:sp>
      <p:sp>
        <p:nvSpPr>
          <p:cNvPr id="7" name="Footer Placeholder 4">
            <a:extLst>
              <a:ext uri="{FF2B5EF4-FFF2-40B4-BE49-F238E27FC236}">
                <a16:creationId xmlns:a16="http://schemas.microsoft.com/office/drawing/2014/main" id="{AFFA6B3A-9A57-9B4F-B544-55B5BE16AD09}"/>
              </a:ext>
            </a:extLst>
          </p:cNvPr>
          <p:cNvSpPr txBox="1">
            <a:spLocks/>
          </p:cNvSpPr>
          <p:nvPr userDrawn="1"/>
        </p:nvSpPr>
        <p:spPr>
          <a:xfrm>
            <a:off x="866274" y="6399563"/>
            <a:ext cx="8264309"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1 – Gradient Blue ">
    <p:bg>
      <p:bgPr>
        <a:gradFill>
          <a:gsLst>
            <a:gs pos="10000">
              <a:srgbClr val="004C98"/>
            </a:gs>
            <a:gs pos="100000">
              <a:srgbClr val="00A7E1"/>
            </a:gs>
          </a:gsLst>
          <a:lin ang="3600000" scaled="0"/>
        </a:gra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Thank you</a:t>
            </a:r>
          </a:p>
        </p:txBody>
      </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9548191" y="3029213"/>
            <a:ext cx="177059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Presenter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89081" y="5019085"/>
            <a:ext cx="2351926" cy="369332"/>
          </a:xfrm>
          <a:solidFill>
            <a:schemeClr val="accent1"/>
          </a:solidFill>
          <a:ln>
            <a:noFill/>
          </a:ln>
        </p:spPr>
        <p:txBody>
          <a:bodyPr wrap="none" lIns="91440" tIns="45720" rIns="91440" bIns="45720">
            <a:spAutoFit/>
          </a:bodyPr>
          <a:lstStyle>
            <a:lvl1pPr marL="0" indent="0">
              <a:buNone/>
              <a:defRPr sz="1800" b="1" i="0">
                <a:solidFill>
                  <a:schemeClr val="tx1"/>
                </a:solidFill>
                <a:latin typeface="Arial" panose="020B0604020202020204" pitchFamily="34" charset="0"/>
                <a:ea typeface="Arial" panose="020B0604020202020204" pitchFamily="34" charset="0"/>
              </a:defRPr>
            </a:lvl1pPr>
          </a:lstStyle>
          <a:p>
            <a:pPr lvl="0"/>
            <a:r>
              <a:rPr lang="en-US" dirty="0"/>
              <a:t>Insert Web Address</a:t>
            </a:r>
          </a:p>
        </p:txBody>
      </p:sp>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i="0">
                <a:solidFill>
                  <a:schemeClr val="bg1"/>
                </a:solidFill>
                <a:latin typeface="Arial" panose="020B0604020202020204" pitchFamily="34" charset="0"/>
              </a:defRPr>
            </a:lvl1pPr>
          </a:lstStyle>
          <a:p>
            <a:r>
              <a:rPr lang="en-US" dirty="0"/>
              <a:t>Department or Unit Name</a:t>
            </a:r>
          </a:p>
        </p:txBody>
      </p:sp>
      <p:pic>
        <p:nvPicPr>
          <p:cNvPr id="14" name="Picture 13">
            <a:extLst>
              <a:ext uri="{FF2B5EF4-FFF2-40B4-BE49-F238E27FC236}">
                <a16:creationId xmlns:a16="http://schemas.microsoft.com/office/drawing/2014/main" id="{E451E46D-B830-1644-A974-24BAB4411236}"/>
              </a:ext>
            </a:extLst>
          </p:cNvPr>
          <p:cNvPicPr>
            <a:picLocks noChangeAspect="1"/>
          </p:cNvPicPr>
          <p:nvPr userDrawn="1"/>
        </p:nvPicPr>
        <p:blipFill>
          <a:blip r:embed="rId2"/>
          <a:stretch>
            <a:fillRect/>
          </a:stretch>
        </p:blipFill>
        <p:spPr>
          <a:xfrm>
            <a:off x="9500503" y="339896"/>
            <a:ext cx="1899404" cy="2458050"/>
          </a:xfrm>
          <a:prstGeom prst="rect">
            <a:avLst/>
          </a:prstGeom>
        </p:spPr>
      </p:pic>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1 – Yellow">
    <p:bg>
      <p:bgPr>
        <a:solidFill>
          <a:srgbClr val="FED81B"/>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i="0">
                <a:solidFill>
                  <a:srgbClr val="0073C5"/>
                </a:solidFill>
                <a:latin typeface="Arial" panose="020B0604020202020204" pitchFamily="34" charset="0"/>
                <a:ea typeface="Arial" panose="020B0604020202020204" pitchFamily="34" charset="0"/>
                <a:cs typeface="Arial" panose="020B0604020202020204" pitchFamily="34" charset="0"/>
              </a:defRPr>
            </a:lvl1pPr>
          </a:lstStyle>
          <a:p>
            <a:r>
              <a:rPr lang="en-US" dirty="0"/>
              <a:t>Thank you</a:t>
            </a:r>
          </a:p>
        </p:txBody>
      </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9548191" y="3029213"/>
            <a:ext cx="219323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a:solidFill>
                  <a:srgbClr val="0073C5"/>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Presenter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89081" y="5019085"/>
            <a:ext cx="2351926" cy="369332"/>
          </a:xfrm>
          <a:solidFill>
            <a:srgbClr val="0073C5"/>
          </a:solidFill>
          <a:ln>
            <a:noFill/>
          </a:ln>
        </p:spPr>
        <p:txBody>
          <a:bodyPr wrap="none" lIns="91440" tIns="45720" rIns="91440" bIns="45720">
            <a:spAutoFit/>
          </a:bodyPr>
          <a:lstStyle>
            <a:lvl1pPr marL="0" indent="0">
              <a:buNone/>
              <a:defRPr sz="1800" b="1" i="0">
                <a:solidFill>
                  <a:schemeClr val="bg1"/>
                </a:solidFill>
                <a:latin typeface="Arial" panose="020B0604020202020204" pitchFamily="34" charset="0"/>
                <a:ea typeface="Arial" panose="020B0604020202020204" pitchFamily="34" charset="0"/>
              </a:defRPr>
            </a:lvl1pPr>
          </a:lstStyle>
          <a:p>
            <a:pPr lvl="0"/>
            <a:r>
              <a:rPr lang="en-US" dirty="0"/>
              <a:t>Insert Web Address</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i="0">
                <a:solidFill>
                  <a:srgbClr val="0073C5"/>
                </a:solidFill>
                <a:latin typeface="Arial" panose="020B0604020202020204" pitchFamily="34" charset="0"/>
              </a:defRPr>
            </a:lvl1pPr>
          </a:lstStyle>
          <a:p>
            <a:r>
              <a:rPr lang="en-US" dirty="0"/>
              <a:t>Department or Unit Name</a:t>
            </a:r>
          </a:p>
        </p:txBody>
      </p:sp>
      <p:pic>
        <p:nvPicPr>
          <p:cNvPr id="12" name="Picture 11">
            <a:extLst>
              <a:ext uri="{FF2B5EF4-FFF2-40B4-BE49-F238E27FC236}">
                <a16:creationId xmlns:a16="http://schemas.microsoft.com/office/drawing/2014/main" id="{68266F0C-5C9F-E34D-BAC6-3B045B4A99D7}"/>
              </a:ext>
            </a:extLst>
          </p:cNvPr>
          <p:cNvPicPr>
            <a:picLocks noChangeAspect="1"/>
          </p:cNvPicPr>
          <p:nvPr userDrawn="1"/>
        </p:nvPicPr>
        <p:blipFill>
          <a:blip r:embed="rId2"/>
          <a:srcRect/>
          <a:stretch/>
        </p:blipFill>
        <p:spPr>
          <a:xfrm>
            <a:off x="9500504" y="339896"/>
            <a:ext cx="1899402" cy="2458050"/>
          </a:xfrm>
          <a:prstGeom prst="rect">
            <a:avLst/>
          </a:prstGeom>
        </p:spPr>
      </p:pic>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2 – Gradient Blue">
    <p:bg>
      <p:bgPr>
        <a:gradFill>
          <a:gsLst>
            <a:gs pos="10000">
              <a:srgbClr val="004C98"/>
            </a:gs>
            <a:gs pos="100000">
              <a:srgbClr val="00A7E1"/>
            </a:gs>
          </a:gsLst>
          <a:lin ang="36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838200" y="4485842"/>
            <a:ext cx="10515600" cy="896116"/>
          </a:xfrm>
        </p:spPr>
        <p:txBody>
          <a:bodyPr/>
          <a:lstStyle>
            <a:lvl1pPr algn="ctr">
              <a:defRPr b="0" i="0">
                <a:solidFill>
                  <a:schemeClr val="bg1"/>
                </a:solidFill>
              </a:defRPr>
            </a:lvl1pPr>
          </a:lstStyle>
          <a:p>
            <a:r>
              <a:rPr lang="en-US" dirty="0"/>
              <a:t>Closing Slide Header</a:t>
            </a:r>
          </a:p>
        </p:txBody>
      </p:sp>
      <p:pic>
        <p:nvPicPr>
          <p:cNvPr id="5" name="Picture 4">
            <a:extLst>
              <a:ext uri="{FF2B5EF4-FFF2-40B4-BE49-F238E27FC236}">
                <a16:creationId xmlns:a16="http://schemas.microsoft.com/office/drawing/2014/main" id="{DCC89D84-7EA5-6845-8B1A-639BE5D8F390}"/>
              </a:ext>
            </a:extLst>
          </p:cNvPr>
          <p:cNvPicPr>
            <a:picLocks noChangeAspect="1"/>
          </p:cNvPicPr>
          <p:nvPr userDrawn="1"/>
        </p:nvPicPr>
        <p:blipFill>
          <a:blip r:embed="rId2"/>
          <a:stretch>
            <a:fillRect/>
          </a:stretch>
        </p:blipFill>
        <p:spPr>
          <a:xfrm>
            <a:off x="5146298" y="2027792"/>
            <a:ext cx="1899404" cy="2458050"/>
          </a:xfrm>
          <a:prstGeom prst="rect">
            <a:avLst/>
          </a:prstGeom>
        </p:spPr>
      </p:pic>
    </p:spTree>
    <p:extLst>
      <p:ext uri="{BB962C8B-B14F-4D97-AF65-F5344CB8AC3E}">
        <p14:creationId xmlns:p14="http://schemas.microsoft.com/office/powerpoint/2010/main" val="2730753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2 – Yellow">
    <p:bg>
      <p:bgPr>
        <a:solidFill>
          <a:srgbClr val="FED81B"/>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50FBDE-CC57-5943-8166-08C12502A78F}"/>
              </a:ext>
            </a:extLst>
          </p:cNvPr>
          <p:cNvSpPr>
            <a:spLocks noGrp="1"/>
          </p:cNvSpPr>
          <p:nvPr>
            <p:ph type="title" hasCustomPrompt="1"/>
          </p:nvPr>
        </p:nvSpPr>
        <p:spPr>
          <a:xfrm>
            <a:off x="838200" y="4485842"/>
            <a:ext cx="10515600" cy="896116"/>
          </a:xfrm>
          <a:noFill/>
        </p:spPr>
        <p:txBody>
          <a:bodyPr/>
          <a:lstStyle>
            <a:lvl1pPr algn="ctr">
              <a:defRPr b="0" i="0">
                <a:solidFill>
                  <a:srgbClr val="0073C5"/>
                </a:solidFill>
              </a:defRPr>
            </a:lvl1pPr>
          </a:lstStyle>
          <a:p>
            <a:r>
              <a:rPr lang="en-US" dirty="0"/>
              <a:t>Closing Slide Header</a:t>
            </a:r>
          </a:p>
        </p:txBody>
      </p:sp>
      <p:pic>
        <p:nvPicPr>
          <p:cNvPr id="5" name="Picture 4">
            <a:extLst>
              <a:ext uri="{FF2B5EF4-FFF2-40B4-BE49-F238E27FC236}">
                <a16:creationId xmlns:a16="http://schemas.microsoft.com/office/drawing/2014/main" id="{02753EDC-D75A-E448-BB23-6988D09DC16F}"/>
              </a:ext>
            </a:extLst>
          </p:cNvPr>
          <p:cNvPicPr>
            <a:picLocks noChangeAspect="1"/>
          </p:cNvPicPr>
          <p:nvPr userDrawn="1"/>
        </p:nvPicPr>
        <p:blipFill>
          <a:blip r:embed="rId2"/>
          <a:srcRect/>
          <a:stretch/>
        </p:blipFill>
        <p:spPr>
          <a:xfrm>
            <a:off x="5146299" y="2027792"/>
            <a:ext cx="1899402" cy="2458050"/>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0EEA-E941-6645-B043-FB4EEE626C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32CBC1-3CF3-6347-A627-F9A5C2BA08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BC934-6B67-294C-B164-8486470AB387}"/>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5" name="Footer Placeholder 4">
            <a:extLst>
              <a:ext uri="{FF2B5EF4-FFF2-40B4-BE49-F238E27FC236}">
                <a16:creationId xmlns:a16="http://schemas.microsoft.com/office/drawing/2014/main" id="{874113D6-E80A-F64D-8CA3-7F135F8A5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9D60B-3B59-DB47-AEAE-44BFDFCB9F91}"/>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2297981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2D65-A11D-7341-A917-F524719EE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86212-BFC6-2741-BCD2-6DF90E68D2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513DC-F4B6-F54A-9242-ED9193B5336B}"/>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5" name="Footer Placeholder 4">
            <a:extLst>
              <a:ext uri="{FF2B5EF4-FFF2-40B4-BE49-F238E27FC236}">
                <a16:creationId xmlns:a16="http://schemas.microsoft.com/office/drawing/2014/main" id="{E1D2ABED-9790-0A4C-A53B-1C26680F2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76A704-4D27-AA40-8456-AC99DFC4DE22}"/>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2857568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63DA-C1CB-714A-A10B-06CBE32087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34F0B3-F645-D141-95B2-4FDB60F67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EDB503-35DD-3F4B-B444-51F85EA8FD81}"/>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5" name="Footer Placeholder 4">
            <a:extLst>
              <a:ext uri="{FF2B5EF4-FFF2-40B4-BE49-F238E27FC236}">
                <a16:creationId xmlns:a16="http://schemas.microsoft.com/office/drawing/2014/main" id="{71A5ED84-B8ED-8747-B190-98F5A5AD4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FA723-3749-EC45-92CD-868F684A6041}"/>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4172592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24A7-E50C-9F49-A323-38EFBABC9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03C8D-8E15-B64C-9F7C-06D0388D9A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3C6BEC-1F77-5041-8DBF-24915883BD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864F09-23E1-1543-A007-4E7E299CC4ED}"/>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6" name="Footer Placeholder 5">
            <a:extLst>
              <a:ext uri="{FF2B5EF4-FFF2-40B4-BE49-F238E27FC236}">
                <a16:creationId xmlns:a16="http://schemas.microsoft.com/office/drawing/2014/main" id="{A1A441C2-5222-644D-8E5E-EE088F2F0F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DF807-0C4C-FD42-B5E0-1AE526934991}"/>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9857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 Yellow">
    <p:bg>
      <p:bgPr>
        <a:solidFill>
          <a:srgbClr val="FED8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i="0">
                <a:solidFill>
                  <a:srgbClr val="0073C5"/>
                </a:solidFill>
                <a:latin typeface="Arial" panose="020B0604020202020204" pitchFamily="34" charset="0"/>
                <a:cs typeface="Arial" panose="020B0604020202020204" pitchFamily="34" charset="0"/>
              </a:defRPr>
            </a:lvl1pPr>
          </a:lstStyle>
          <a:p>
            <a:r>
              <a:rPr lang="en-US" dirty="0"/>
              <a:t>Title Slide </a:t>
            </a:r>
            <a:br>
              <a:rPr lang="en-US" dirty="0"/>
            </a:br>
            <a:r>
              <a:rPr lang="en-US" dirty="0"/>
              <a:t>with Photo</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0" i="0">
                <a:solidFill>
                  <a:srgbClr val="0073C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b="0" i="0">
                <a:solidFill>
                  <a:srgbClr val="0073C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Year</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pic>
        <p:nvPicPr>
          <p:cNvPr id="9" name="Picture 8">
            <a:extLst>
              <a:ext uri="{FF2B5EF4-FFF2-40B4-BE49-F238E27FC236}">
                <a16:creationId xmlns:a16="http://schemas.microsoft.com/office/drawing/2014/main" id="{BAEA069D-58BC-A345-A044-0CC61B60C192}"/>
              </a:ext>
            </a:extLst>
          </p:cNvPr>
          <p:cNvPicPr>
            <a:picLocks noChangeAspect="1"/>
          </p:cNvPicPr>
          <p:nvPr userDrawn="1"/>
        </p:nvPicPr>
        <p:blipFill>
          <a:blip r:embed="rId2"/>
          <a:srcRect/>
          <a:stretch/>
        </p:blipFill>
        <p:spPr>
          <a:xfrm>
            <a:off x="960097" y="337246"/>
            <a:ext cx="1361019" cy="1761318"/>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7339-BEE8-8442-834D-030679C683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44F293-A752-DF40-82FA-0CCBD94C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014365-F643-A645-B068-84E8BFB5EF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8C2C6B-4EDB-4243-B981-49AD3682D5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C229ED-A360-E342-8145-62140D00A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D4083C-B71C-BC40-AE47-C4C7E5FA73A5}"/>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8" name="Footer Placeholder 7">
            <a:extLst>
              <a:ext uri="{FF2B5EF4-FFF2-40B4-BE49-F238E27FC236}">
                <a16:creationId xmlns:a16="http://schemas.microsoft.com/office/drawing/2014/main" id="{2EAACAE9-A592-FF40-9210-7A184E629A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45300-E77D-2845-8BD4-E3236769E2B7}"/>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767607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61B2-38F4-D249-988D-578E6D7C0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E8A754-42F1-0343-88F3-03F8824FCC3E}"/>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4" name="Footer Placeholder 3">
            <a:extLst>
              <a:ext uri="{FF2B5EF4-FFF2-40B4-BE49-F238E27FC236}">
                <a16:creationId xmlns:a16="http://schemas.microsoft.com/office/drawing/2014/main" id="{38248C9A-D22E-CA42-89F8-1629666C26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3A86A0-0BFF-8B44-AC74-287AECD194B4}"/>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370895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FA1C6-70BD-D243-9081-4F74E0127A27}"/>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3" name="Footer Placeholder 2">
            <a:extLst>
              <a:ext uri="{FF2B5EF4-FFF2-40B4-BE49-F238E27FC236}">
                <a16:creationId xmlns:a16="http://schemas.microsoft.com/office/drawing/2014/main" id="{B5DC065C-8893-7E48-BA1F-B2EF82CA45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1C214F-8D67-F349-9558-02A985F924E2}"/>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3657699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7DFF-CEFD-EC44-B8D1-8CEDF30A36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5F5DF-E93E-7B4E-A3E6-7E108910AF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B62665-1654-6D42-968C-A4AAF79DD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242BC-5364-494A-8300-44F717E23BB5}"/>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6" name="Footer Placeholder 5">
            <a:extLst>
              <a:ext uri="{FF2B5EF4-FFF2-40B4-BE49-F238E27FC236}">
                <a16:creationId xmlns:a16="http://schemas.microsoft.com/office/drawing/2014/main" id="{919518F7-6D5F-684D-83C0-576F4455F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C0E86-92ED-4948-B448-F95F48650E0C}"/>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1902801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842D5-B274-7C46-9FCF-C448D4EE47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E62642-A637-B24E-AA3A-9FDAA85B78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2F8870-089C-CE42-ACF3-DA8DA911B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DB3634-D34C-474A-BA6C-4071F80A36AE}"/>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6" name="Footer Placeholder 5">
            <a:extLst>
              <a:ext uri="{FF2B5EF4-FFF2-40B4-BE49-F238E27FC236}">
                <a16:creationId xmlns:a16="http://schemas.microsoft.com/office/drawing/2014/main" id="{E2C98AD8-1064-1F4D-B1B3-CA9A29C8E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83361-0B90-1C4E-8753-5FE23A4A5353}"/>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793754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C4CC-B322-4548-8522-85347BC242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6F955-4D30-7640-94CE-D3232A7780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8E8FE-CD1E-ED4D-BC00-0311ABA43382}"/>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5" name="Footer Placeholder 4">
            <a:extLst>
              <a:ext uri="{FF2B5EF4-FFF2-40B4-BE49-F238E27FC236}">
                <a16:creationId xmlns:a16="http://schemas.microsoft.com/office/drawing/2014/main" id="{6A96F779-1015-E747-BF5C-01C5ED47F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17E64-8284-254B-80FF-13B367A8B6DA}"/>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3799297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66AAB7-FD1E-6848-9B06-C86284AD2D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4EBE72-BFD1-0D4F-9089-5F2ABC2FC1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67753-414F-FD4A-A932-C8E9E2D71A9E}"/>
              </a:ext>
            </a:extLst>
          </p:cNvPr>
          <p:cNvSpPr>
            <a:spLocks noGrp="1"/>
          </p:cNvSpPr>
          <p:nvPr>
            <p:ph type="dt" sz="half" idx="10"/>
          </p:nvPr>
        </p:nvSpPr>
        <p:spPr/>
        <p:txBody>
          <a:bodyPr/>
          <a:lstStyle/>
          <a:p>
            <a:fld id="{8138662D-53F3-C047-A024-AD125B66A33C}" type="datetimeFigureOut">
              <a:rPr lang="en-US" smtClean="0"/>
              <a:t>12/14/22</a:t>
            </a:fld>
            <a:endParaRPr lang="en-US"/>
          </a:p>
        </p:txBody>
      </p:sp>
      <p:sp>
        <p:nvSpPr>
          <p:cNvPr id="5" name="Footer Placeholder 4">
            <a:extLst>
              <a:ext uri="{FF2B5EF4-FFF2-40B4-BE49-F238E27FC236}">
                <a16:creationId xmlns:a16="http://schemas.microsoft.com/office/drawing/2014/main" id="{B4672BA2-19DC-5246-849C-36289198C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0111F-ECBF-4348-8B3F-54B94B8CCAA4}"/>
              </a:ext>
            </a:extLst>
          </p:cNvPr>
          <p:cNvSpPr>
            <a:spLocks noGrp="1"/>
          </p:cNvSpPr>
          <p:nvPr>
            <p:ph type="sldNum" sz="quarter" idx="12"/>
          </p:nvPr>
        </p:nvSpPr>
        <p:spPr/>
        <p:txBody>
          <a:bodyPr/>
          <a:lstStyle/>
          <a:p>
            <a:fld id="{89D20E14-C17A-E744-B821-2FAC5C8B170C}" type="slidenum">
              <a:rPr lang="en-US" smtClean="0"/>
              <a:t>‹#›</a:t>
            </a:fld>
            <a:endParaRPr lang="en-US"/>
          </a:p>
        </p:txBody>
      </p:sp>
    </p:spTree>
    <p:extLst>
      <p:ext uri="{BB962C8B-B14F-4D97-AF65-F5344CB8AC3E}">
        <p14:creationId xmlns:p14="http://schemas.microsoft.com/office/powerpoint/2010/main" val="119880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Blue">
    <p:bg>
      <p:bgPr>
        <a:solidFill>
          <a:srgbClr val="0073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noProof="0" dirty="0"/>
              <a:t>Section Title</a:t>
            </a:r>
          </a:p>
        </p:txBody>
      </p: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i="0">
                <a:solidFill>
                  <a:schemeClr val="bg1"/>
                </a:solidFill>
                <a:latin typeface="Arial" panose="020B0604020202020204" pitchFamily="34"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pic>
        <p:nvPicPr>
          <p:cNvPr id="4" name="Picture 3">
            <a:extLst>
              <a:ext uri="{FF2B5EF4-FFF2-40B4-BE49-F238E27FC236}">
                <a16:creationId xmlns:a16="http://schemas.microsoft.com/office/drawing/2014/main" id="{F849E869-40FC-9246-9E01-5DA78D96BF90}"/>
              </a:ext>
            </a:extLst>
          </p:cNvPr>
          <p:cNvPicPr>
            <a:picLocks noChangeAspect="1"/>
          </p:cNvPicPr>
          <p:nvPr userDrawn="1"/>
        </p:nvPicPr>
        <p:blipFill>
          <a:blip r:embed="rId2">
            <a:alphaModFix amt="5000"/>
          </a:blip>
          <a:stretch>
            <a:fillRect/>
          </a:stretch>
        </p:blipFill>
        <p:spPr>
          <a:xfrm>
            <a:off x="8497454" y="3160872"/>
            <a:ext cx="3178729" cy="4113646"/>
          </a:xfrm>
          <a:prstGeom prst="rect">
            <a:avLst/>
          </a:prstGeom>
          <a:effectLst>
            <a:glow>
              <a:schemeClr val="accent1"/>
            </a:glow>
            <a:outerShdw dist="50800" sx="1000" sy="1000" algn="ctr" rotWithShape="0">
              <a:srgbClr val="000000"/>
            </a:outerShdw>
            <a:reflection endPos="0" dir="5400000" sy="-100000" algn="bl" rotWithShape="0"/>
            <a:softEdge rad="0"/>
          </a:effectLst>
        </p:spPr>
      </p:pic>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Yellow">
    <p:bg>
      <p:bgPr>
        <a:solidFill>
          <a:srgbClr val="FED8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i="0">
                <a:solidFill>
                  <a:srgbClr val="0073C5"/>
                </a:solidFill>
                <a:latin typeface="Arial" panose="020B0604020202020204" pitchFamily="34" charset="0"/>
                <a:ea typeface="Arial" panose="020B0604020202020204" pitchFamily="34" charset="0"/>
                <a:cs typeface="Arial" panose="020B0604020202020204" pitchFamily="34" charset="0"/>
              </a:defRPr>
            </a:lvl1pPr>
          </a:lstStyle>
          <a:p>
            <a:r>
              <a:rPr lang="en-US" dirty="0"/>
              <a:t>Section Title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i="0">
                <a:solidFill>
                  <a:srgbClr val="0073C5"/>
                </a:solidFill>
                <a:latin typeface="Arial" panose="020B0604020202020204" pitchFamily="34"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pic>
        <p:nvPicPr>
          <p:cNvPr id="4" name="Picture 3">
            <a:extLst>
              <a:ext uri="{FF2B5EF4-FFF2-40B4-BE49-F238E27FC236}">
                <a16:creationId xmlns:a16="http://schemas.microsoft.com/office/drawing/2014/main" id="{2925A488-7185-9243-AC15-A1F9FB20B0A1}"/>
              </a:ext>
            </a:extLst>
          </p:cNvPr>
          <p:cNvPicPr>
            <a:picLocks noChangeAspect="1"/>
          </p:cNvPicPr>
          <p:nvPr userDrawn="1"/>
        </p:nvPicPr>
        <p:blipFill>
          <a:blip r:embed="rId2">
            <a:alphaModFix amt="15000"/>
          </a:blip>
          <a:stretch>
            <a:fillRect/>
          </a:stretch>
        </p:blipFill>
        <p:spPr>
          <a:xfrm>
            <a:off x="8497454" y="3160872"/>
            <a:ext cx="3178729" cy="4113646"/>
          </a:xfrm>
          <a:prstGeom prst="rect">
            <a:avLst/>
          </a:prstGeom>
          <a:effectLst>
            <a:glow>
              <a:schemeClr val="accent1"/>
            </a:glow>
            <a:outerShdw dist="50800" sx="1000" sy="1000" algn="ctr" rotWithShape="0">
              <a:srgbClr val="000000"/>
            </a:outerShdw>
            <a:reflection endPos="0" dir="5400000" sy="-100000" algn="bl" rotWithShape="0"/>
            <a:softEdge rad="0"/>
          </a:effectLst>
        </p:spPr>
      </p:pic>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b="0" i="0">
                <a:solidFill>
                  <a:schemeClr val="accent3"/>
                </a:solidFill>
              </a:defRPr>
            </a:lvl1pPr>
          </a:lstStyle>
          <a:p>
            <a:r>
              <a:rPr lang="en-US" dirty="0"/>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0" y="3189206"/>
            <a:ext cx="4846365" cy="646331"/>
          </a:xfrm>
          <a:solidFill>
            <a:srgbClr val="FED81B"/>
          </a:solidFill>
        </p:spPr>
        <p:txBody>
          <a:bodyPr wrap="square" lIns="91440" tIns="91440" bIns="0">
            <a:spAutoFit/>
          </a:bodyPr>
          <a:lstStyle>
            <a:lvl1pPr>
              <a:defRPr b="1" i="0">
                <a:solidFill>
                  <a:srgbClr val="0073C5"/>
                </a:solidFill>
              </a:defRPr>
            </a:lvl1pPr>
          </a:lstStyle>
          <a:p>
            <a:r>
              <a:rPr lang="en-US" dirty="0"/>
              <a:t>SECTION TITLE</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866275" y="526777"/>
            <a:ext cx="10373226"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14" name="Rectangle 13">
            <a:extLst>
              <a:ext uri="{FF2B5EF4-FFF2-40B4-BE49-F238E27FC236}">
                <a16:creationId xmlns:a16="http://schemas.microsoft.com/office/drawing/2014/main" id="{722C1D3A-9762-7F4D-AB5C-A3F0114B67B2}"/>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Footer Placeholder 4">
            <a:extLst>
              <a:ext uri="{FF2B5EF4-FFF2-40B4-BE49-F238E27FC236}">
                <a16:creationId xmlns:a16="http://schemas.microsoft.com/office/drawing/2014/main" id="{D5CBB608-D45A-8749-AAB2-16D725CEDADD}"/>
              </a:ext>
            </a:extLst>
          </p:cNvPr>
          <p:cNvSpPr txBox="1">
            <a:spLocks/>
          </p:cNvSpPr>
          <p:nvPr userDrawn="1"/>
        </p:nvSpPr>
        <p:spPr>
          <a:xfrm>
            <a:off x="866274" y="6389512"/>
            <a:ext cx="8264309" cy="468488"/>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b="0" i="0">
                <a:solidFill>
                  <a:srgbClr val="0073C5"/>
                </a:solidFill>
                <a:latin typeface="Arial" panose="020B0604020202020204" pitchFamily="34" charset="0"/>
                <a:ea typeface="Roboto" panose="02000000000000000000" pitchFamily="2" charset="0"/>
              </a:defRPr>
            </a:lvl1pPr>
          </a:lstStyle>
          <a:p>
            <a:r>
              <a:rPr lang="en-US" dirty="0"/>
              <a:t>Click to edit Master title</a:t>
            </a:r>
          </a:p>
        </p:txBody>
      </p: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b="0" i="0">
                <a:latin typeface="Arial" panose="020B0604020202020204" pitchFamily="34" charset="0"/>
                <a:ea typeface="Roboto" panose="02000000000000000000" pitchFamily="2" charset="0"/>
              </a:defRPr>
            </a:lvl1pPr>
            <a:lvl2pPr marL="685800" indent="-228600">
              <a:buClr>
                <a:schemeClr val="tx2"/>
              </a:buClr>
              <a:buSzPct val="100000"/>
              <a:buFont typeface="Arial" panose="020B0604020202020204" pitchFamily="34" charset="0"/>
              <a:buChar char="‒"/>
              <a:defRPr b="0" i="0">
                <a:latin typeface="Arial" panose="020B0604020202020204" pitchFamily="34" charset="0"/>
                <a:ea typeface="Roboto" panose="02000000000000000000" pitchFamily="2" charset="0"/>
              </a:defRPr>
            </a:lvl2pPr>
            <a:lvl3pPr marL="1143000" indent="-228600">
              <a:buClr>
                <a:schemeClr val="tx2"/>
              </a:buClr>
              <a:buSzPct val="100000"/>
              <a:buFont typeface="Roboto" panose="02000000000000000000" pitchFamily="2" charset="0"/>
              <a:buChar char="•"/>
              <a:defRPr b="0" i="0">
                <a:latin typeface="Arial" panose="020B0604020202020204" pitchFamily="34" charset="0"/>
                <a:ea typeface="Roboto" panose="02000000000000000000" pitchFamily="2" charset="0"/>
              </a:defRPr>
            </a:lvl3pPr>
            <a:lvl4pPr marL="1600200" indent="-228600">
              <a:buClr>
                <a:schemeClr val="tx2"/>
              </a:buClr>
              <a:buSzPct val="100000"/>
              <a:buFont typeface="Roboto" panose="02000000000000000000" pitchFamily="2" charset="0"/>
              <a:buChar char="―"/>
              <a:defRPr b="0" i="0">
                <a:latin typeface="Arial" panose="020B0604020202020204" pitchFamily="34" charset="0"/>
                <a:ea typeface="Roboto" panose="02000000000000000000" pitchFamily="2" charset="0"/>
              </a:defRPr>
            </a:lvl4pPr>
            <a:lvl5pPr marL="2057400" indent="-228600">
              <a:buClr>
                <a:schemeClr val="tx2"/>
              </a:buClr>
              <a:buSzPct val="100000"/>
              <a:buFont typeface="Arial" panose="020B0604020202020204" pitchFamily="34" charset="0"/>
              <a:buChar char="•"/>
              <a:defRPr b="0" i="0">
                <a:latin typeface="Arial" panose="020B0604020202020204" pitchFamily="34"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80937044-371D-C149-9F72-3D8FBA4605CF}"/>
              </a:ext>
            </a:extLst>
          </p:cNvPr>
          <p:cNvSpPr/>
          <p:nvPr userDrawn="1"/>
        </p:nvSpPr>
        <p:spPr>
          <a:xfrm>
            <a:off x="0" y="6389511"/>
            <a:ext cx="12192000" cy="468489"/>
          </a:xfrm>
          <a:prstGeom prst="rect">
            <a:avLst/>
          </a:prstGeom>
          <a:solidFill>
            <a:srgbClr val="00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 name="Footer Placeholder 4">
            <a:extLst>
              <a:ext uri="{FF2B5EF4-FFF2-40B4-BE49-F238E27FC236}">
                <a16:creationId xmlns:a16="http://schemas.microsoft.com/office/drawing/2014/main" id="{F5F863E3-216B-504E-A3A1-5FED2CDCD467}"/>
              </a:ext>
            </a:extLst>
          </p:cNvPr>
          <p:cNvSpPr txBox="1">
            <a:spLocks/>
          </p:cNvSpPr>
          <p:nvPr userDrawn="1"/>
        </p:nvSpPr>
        <p:spPr>
          <a:xfrm>
            <a:off x="866274" y="6389512"/>
            <a:ext cx="8264309" cy="468488"/>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SANTA MONICA COLLEGE</a:t>
            </a:r>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86" r:id="rId5"/>
    <p:sldLayoutId id="2147483663" r:id="rId6"/>
    <p:sldLayoutId id="2147483690" r:id="rId7"/>
    <p:sldLayoutId id="2147483682" r:id="rId8"/>
    <p:sldLayoutId id="2147483650" r:id="rId9"/>
    <p:sldLayoutId id="2147483662" r:id="rId10"/>
    <p:sldLayoutId id="2147483670" r:id="rId11"/>
    <p:sldLayoutId id="2147483667" r:id="rId12"/>
    <p:sldLayoutId id="2147483668" r:id="rId13"/>
    <p:sldLayoutId id="2147483674" r:id="rId14"/>
    <p:sldLayoutId id="2147483675" r:id="rId15"/>
    <p:sldLayoutId id="2147483677" r:id="rId16"/>
    <p:sldLayoutId id="2147483676" r:id="rId17"/>
    <p:sldLayoutId id="2147483672" r:id="rId18"/>
    <p:sldLayoutId id="2147483692" r:id="rId19"/>
    <p:sldLayoutId id="2147483669" r:id="rId20"/>
    <p:sldLayoutId id="2147483706" r:id="rId21"/>
    <p:sldLayoutId id="2147483671" r:id="rId22"/>
    <p:sldLayoutId id="2147483707" r:id="rId23"/>
    <p:sldLayoutId id="2147483673" r:id="rId24"/>
    <p:sldLayoutId id="2147483708" r:id="rId25"/>
    <p:sldLayoutId id="2147483679" r:id="rId26"/>
    <p:sldLayoutId id="2147483680" r:id="rId27"/>
    <p:sldLayoutId id="2147483681" r:id="rId28"/>
    <p:sldLayoutId id="2147483654" r:id="rId29"/>
    <p:sldLayoutId id="2147483655" r:id="rId30"/>
    <p:sldLayoutId id="2147483665" r:id="rId31"/>
    <p:sldLayoutId id="2147483689" r:id="rId32"/>
    <p:sldLayoutId id="2147483664" r:id="rId33"/>
    <p:sldLayoutId id="2147483693" r:id="rId34"/>
    <p:sldLayoutId id="2147483691" r:id="rId35"/>
  </p:sldLayoutIdLst>
  <p:hf sldNum="0" hdr="0" dt="0"/>
  <p:txStyles>
    <p:titleStyle>
      <a:lvl1pPr algn="l" defTabSz="914400" rtl="0" eaLnBrk="1" latinLnBrk="0" hangingPunct="1">
        <a:lnSpc>
          <a:spcPct val="90000"/>
        </a:lnSpc>
        <a:spcBef>
          <a:spcPct val="0"/>
        </a:spcBef>
        <a:buNone/>
        <a:defRPr sz="40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53598-1FAD-2143-831B-5351DE6101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20979C0-C4F6-E940-80B6-5ABB1FFEBC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DA0395-6C9D-164A-9897-E245C19185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8138662D-53F3-C047-A024-AD125B66A33C}" type="datetimeFigureOut">
              <a:rPr lang="en-US" smtClean="0"/>
              <a:pPr/>
              <a:t>12/14/22</a:t>
            </a:fld>
            <a:endParaRPr lang="en-US" dirty="0"/>
          </a:p>
        </p:txBody>
      </p:sp>
      <p:sp>
        <p:nvSpPr>
          <p:cNvPr id="5" name="Footer Placeholder 4">
            <a:extLst>
              <a:ext uri="{FF2B5EF4-FFF2-40B4-BE49-F238E27FC236}">
                <a16:creationId xmlns:a16="http://schemas.microsoft.com/office/drawing/2014/main" id="{E6BCA105-E93F-E142-B222-29BF737FE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95D21B0-0EB1-9B42-8CE5-EB01938FB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89D20E14-C17A-E744-B821-2FAC5C8B170C}" type="slidenum">
              <a:rPr lang="en-US" smtClean="0"/>
              <a:pPr/>
              <a:t>‹#›</a:t>
            </a:fld>
            <a:endParaRPr lang="en-US" dirty="0"/>
          </a:p>
        </p:txBody>
      </p:sp>
    </p:spTree>
    <p:extLst>
      <p:ext uri="{BB962C8B-B14F-4D97-AF65-F5344CB8AC3E}">
        <p14:creationId xmlns:p14="http://schemas.microsoft.com/office/powerpoint/2010/main" val="418447100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12.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2AEA6AC-3A86-3642-8FE0-32C6D4A9D41B}"/>
              </a:ext>
            </a:extLst>
          </p:cNvPr>
          <p:cNvSpPr>
            <a:spLocks noGrp="1"/>
          </p:cNvSpPr>
          <p:nvPr>
            <p:ph type="ctrTitle" hasCustomPrompt="1"/>
          </p:nvPr>
        </p:nvSpPr>
        <p:spPr>
          <a:xfrm>
            <a:off x="974725" y="2677626"/>
            <a:ext cx="9144000" cy="1843238"/>
          </a:xfrm>
        </p:spPr>
        <p:txBody>
          <a:bodyPr>
            <a:normAutofit/>
          </a:bodyPr>
          <a:lstStyle>
            <a:lvl1pPr>
              <a:defRPr sz="6000" b="1" i="0">
                <a:solidFill>
                  <a:schemeClr val="bg1"/>
                </a:solidFill>
              </a:defRPr>
            </a:lvl1pPr>
          </a:lstStyle>
          <a:p>
            <a:r>
              <a:rPr lang="en-US" dirty="0">
                <a:latin typeface="Arial"/>
                <a:ea typeface="Roboto"/>
                <a:cs typeface="Arial"/>
              </a:rPr>
              <a:t>Presentation Title Slide </a:t>
            </a:r>
            <a:br>
              <a:rPr lang="en-US" dirty="0">
                <a:latin typeface="Arial"/>
              </a:rPr>
            </a:br>
            <a:r>
              <a:rPr lang="en-US" dirty="0">
                <a:latin typeface="Arial"/>
                <a:ea typeface="Roboto"/>
                <a:cs typeface="Arial"/>
              </a:rPr>
              <a:t>with No Photo</a:t>
            </a:r>
          </a:p>
        </p:txBody>
      </p:sp>
      <p:sp>
        <p:nvSpPr>
          <p:cNvPr id="14" name="Subtitle 2">
            <a:extLst>
              <a:ext uri="{FF2B5EF4-FFF2-40B4-BE49-F238E27FC236}">
                <a16:creationId xmlns:a16="http://schemas.microsoft.com/office/drawing/2014/main" id="{6C69E226-0DE5-6248-843D-F2B7D844991F}"/>
              </a:ext>
            </a:extLst>
          </p:cNvPr>
          <p:cNvSpPr>
            <a:spLocks noGrp="1"/>
          </p:cNvSpPr>
          <p:nvPr>
            <p:ph type="subTitle" idx="1" hasCustomPrompt="1"/>
          </p:nvPr>
        </p:nvSpPr>
        <p:spPr>
          <a:xfrm>
            <a:off x="974725" y="4709626"/>
            <a:ext cx="9144000" cy="407460"/>
          </a:xfrm>
        </p:spPr>
        <p:txBody>
          <a:bodyPr vert="horz" lIns="0" tIns="0" rIns="0" bIns="0" rtlCol="0" anchor="t">
            <a:normAutofit/>
          </a:bodyPr>
          <a:lstStyle>
            <a:lvl1pPr marL="0" indent="0">
              <a:buNone/>
              <a:defRPr sz="2400" b="0" i="0">
                <a:solidFill>
                  <a:schemeClr val="bg1"/>
                </a:solidFill>
              </a:defRPr>
            </a:lvl1pPr>
          </a:lstStyle>
          <a:p>
            <a:r>
              <a:rPr lang="en-US" dirty="0"/>
              <a:t>PRESENTATION SUBTITLE</a:t>
            </a:r>
          </a:p>
        </p:txBody>
      </p:sp>
      <p:sp>
        <p:nvSpPr>
          <p:cNvPr id="15" name="Text Placeholder 3">
            <a:extLst>
              <a:ext uri="{FF2B5EF4-FFF2-40B4-BE49-F238E27FC236}">
                <a16:creationId xmlns:a16="http://schemas.microsoft.com/office/drawing/2014/main" id="{E704E17D-BD9E-4940-8AEF-CBB2E877ADED}"/>
              </a:ext>
            </a:extLst>
          </p:cNvPr>
          <p:cNvSpPr>
            <a:spLocks noGrp="1"/>
          </p:cNvSpPr>
          <p:nvPr>
            <p:ph type="body" sz="quarter" idx="10"/>
          </p:nvPr>
        </p:nvSpPr>
        <p:spPr>
          <a:xfrm>
            <a:off x="974725" y="5087150"/>
            <a:ext cx="9144000" cy="463108"/>
          </a:xfrm>
        </p:spPr>
        <p:txBody>
          <a:bodyPr vert="horz" lIns="0" tIns="0" rIns="0" bIns="0" rtlCol="0" anchor="t">
            <a:normAutofit/>
          </a:bodyPr>
          <a:lstStyle>
            <a:lvl1pPr marL="0" indent="0">
              <a:buNone/>
              <a:defRPr sz="2400" b="0" i="0">
                <a:solidFill>
                  <a:schemeClr val="bg1"/>
                </a:solidFill>
              </a:defRPr>
            </a:lvl1pPr>
          </a:lstStyle>
          <a:p>
            <a:r>
              <a:rPr lang="en-US" dirty="0">
                <a:latin typeface="Arial"/>
                <a:ea typeface="Roboto"/>
                <a:cs typeface="Arial"/>
              </a:rPr>
              <a:t>Month XX, Year</a:t>
            </a:r>
            <a:endParaRPr lang="en-US" dirty="0"/>
          </a:p>
        </p:txBody>
      </p:sp>
      <p:sp>
        <p:nvSpPr>
          <p:cNvPr id="16" name="Footer Placeholder 4">
            <a:extLst>
              <a:ext uri="{FF2B5EF4-FFF2-40B4-BE49-F238E27FC236}">
                <a16:creationId xmlns:a16="http://schemas.microsoft.com/office/drawing/2014/main" id="{91D4EBDD-7A1F-E346-B3FC-67798772DFFD}"/>
              </a:ext>
            </a:extLst>
          </p:cNvPr>
          <p:cNvSpPr>
            <a:spLocks noGrp="1"/>
          </p:cNvSpPr>
          <p:nvPr>
            <p:ph type="ftr" sz="quarter" idx="3"/>
          </p:nvPr>
        </p:nvSpPr>
        <p:spPr>
          <a:xfrm>
            <a:off x="952500" y="1774216"/>
            <a:ext cx="9166225" cy="365125"/>
          </a:xfrm>
          <a:prstGeom prst="rect">
            <a:avLst/>
          </a:prstGeom>
        </p:spPr>
        <p:txBody>
          <a:bodyPr/>
          <a:lstStyle>
            <a:lvl1pPr>
              <a:defRPr b="0" i="0">
                <a:solidFill>
                  <a:schemeClr val="bg1"/>
                </a:solidFill>
                <a:cs typeface="Arial" panose="020B0604020202020204" pitchFamily="34" charset="0"/>
              </a:defRPr>
            </a:lvl1pPr>
          </a:lstStyle>
          <a:p>
            <a:r>
              <a:rPr lang="en-US" dirty="0">
                <a:latin typeface="Arial"/>
                <a:ea typeface="Roboto"/>
              </a:rPr>
              <a:t>Department or Unit Name</a:t>
            </a:r>
          </a:p>
        </p:txBody>
      </p:sp>
    </p:spTree>
    <p:extLst>
      <p:ext uri="{BB962C8B-B14F-4D97-AF65-F5344CB8AC3E}">
        <p14:creationId xmlns:p14="http://schemas.microsoft.com/office/powerpoint/2010/main" val="5866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A99B26-31A3-7C48-85CD-E57ECFEA031B}"/>
              </a:ext>
            </a:extLst>
          </p:cNvPr>
          <p:cNvPicPr>
            <a:picLocks noChangeAspect="1"/>
          </p:cNvPicPr>
          <p:nvPr/>
        </p:nvPicPr>
        <p:blipFill>
          <a:blip r:embed="rId3">
            <a:alphaModFix amt="5000"/>
          </a:blip>
          <a:stretch>
            <a:fillRect/>
          </a:stretch>
        </p:blipFill>
        <p:spPr>
          <a:xfrm>
            <a:off x="8497454" y="3160872"/>
            <a:ext cx="3178729" cy="4113646"/>
          </a:xfrm>
          <a:prstGeom prst="rect">
            <a:avLst/>
          </a:prstGeom>
          <a:effectLst>
            <a:glow>
              <a:schemeClr val="accent1"/>
            </a:glow>
            <a:outerShdw dist="50800" sx="1000" sy="1000" algn="ctr" rotWithShape="0">
              <a:srgbClr val="000000"/>
            </a:outerShdw>
            <a:reflection endPos="0" dir="5400000" sy="-100000" algn="bl" rotWithShape="0"/>
            <a:softEdge rad="0"/>
          </a:effectLst>
        </p:spPr>
      </p:pic>
      <p:sp>
        <p:nvSpPr>
          <p:cNvPr id="9" name="Title 1">
            <a:extLst>
              <a:ext uri="{FF2B5EF4-FFF2-40B4-BE49-F238E27FC236}">
                <a16:creationId xmlns:a16="http://schemas.microsoft.com/office/drawing/2014/main" id="{81BC3C1E-5F03-C54E-9512-14BC20F481D2}"/>
              </a:ext>
            </a:extLst>
          </p:cNvPr>
          <p:cNvSpPr>
            <a:spLocks noGrp="1"/>
          </p:cNvSpPr>
          <p:nvPr>
            <p:ph type="ctrTitle" hasCustomPrompt="1"/>
          </p:nvPr>
        </p:nvSpPr>
        <p:spPr>
          <a:xfrm>
            <a:off x="952500" y="2805221"/>
            <a:ext cx="10286999" cy="759907"/>
          </a:xfrm>
        </p:spPr>
        <p:txBody>
          <a:bodyPr lIns="0" tIns="0" rIns="0" bIns="0" anchor="t" anchorCtr="0">
            <a:noAutofit/>
          </a:bodyPr>
          <a:lstStyle>
            <a:lvl1pPr algn="l">
              <a:defRPr sz="6000" b="1" i="0">
                <a:solidFill>
                  <a:schemeClr val="bg1"/>
                </a:solidFill>
                <a:latin typeface="Arial" panose="020B0604020202020204" pitchFamily="34" charset="0"/>
                <a:ea typeface="Roboto Black" panose="02000000000000000000" pitchFamily="2" charset="0"/>
                <a:cs typeface="Arial" panose="020B0604020202020204" pitchFamily="34" charset="0"/>
              </a:defRPr>
            </a:lvl1pPr>
          </a:lstStyle>
          <a:p>
            <a:r>
              <a:rPr lang="en-US" noProof="0" dirty="0">
                <a:solidFill>
                  <a:srgbClr val="0073C5"/>
                </a:solidFill>
              </a:rPr>
              <a:t>Section Title</a:t>
            </a:r>
          </a:p>
        </p:txBody>
      </p:sp>
      <p:sp>
        <p:nvSpPr>
          <p:cNvPr id="10" name="Subtitle 2">
            <a:extLst>
              <a:ext uri="{FF2B5EF4-FFF2-40B4-BE49-F238E27FC236}">
                <a16:creationId xmlns:a16="http://schemas.microsoft.com/office/drawing/2014/main" id="{21FFDB6B-BC69-EB41-849A-3DCC86856906}"/>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i="0">
                <a:solidFill>
                  <a:schemeClr val="bg1"/>
                </a:solidFill>
                <a:latin typeface="Arial" panose="020B0604020202020204" pitchFamily="34"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0073C5"/>
                </a:solidFill>
              </a:rPr>
              <a:t>SECTION SUBTITLE</a:t>
            </a:r>
          </a:p>
        </p:txBody>
      </p:sp>
      <p:pic>
        <p:nvPicPr>
          <p:cNvPr id="7" name="Picture 6">
            <a:extLst>
              <a:ext uri="{FF2B5EF4-FFF2-40B4-BE49-F238E27FC236}">
                <a16:creationId xmlns:a16="http://schemas.microsoft.com/office/drawing/2014/main" id="{0725A268-69CD-D147-899C-50224EFC75E9}"/>
              </a:ext>
            </a:extLst>
          </p:cNvPr>
          <p:cNvPicPr>
            <a:picLocks noChangeAspect="1"/>
          </p:cNvPicPr>
          <p:nvPr/>
        </p:nvPicPr>
        <p:blipFill>
          <a:blip r:embed="rId4"/>
          <a:srcRect/>
          <a:stretch/>
        </p:blipFill>
        <p:spPr>
          <a:xfrm>
            <a:off x="8510417" y="3093510"/>
            <a:ext cx="3178726" cy="4113646"/>
          </a:xfrm>
          <a:prstGeom prst="rect">
            <a:avLst/>
          </a:prstGeom>
          <a:effectLst>
            <a:glow>
              <a:schemeClr val="accent1"/>
            </a:glow>
            <a:outerShdw dist="50800" sx="1000" sy="1000" algn="ctr" rotWithShape="0">
              <a:srgbClr val="000000"/>
            </a:outerShdw>
            <a:reflection endPos="0" dir="5400000" sy="-100000" algn="bl" rotWithShape="0"/>
            <a:softEdge rad="0"/>
          </a:effectLst>
        </p:spPr>
      </p:pic>
    </p:spTree>
    <p:extLst>
      <p:ext uri="{BB962C8B-B14F-4D97-AF65-F5344CB8AC3E}">
        <p14:creationId xmlns:p14="http://schemas.microsoft.com/office/powerpoint/2010/main" val="474557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a:blip r:embed="rId3"/>
          <a:srcRect t="7993" b="7993"/>
          <a:stretch/>
        </p:blipFill>
        <p:spPr>
          <a:xfrm>
            <a:off x="0" y="0"/>
            <a:ext cx="12192000" cy="6858000"/>
          </a:xfrm>
        </p:spPr>
      </p:pic>
      <p:sp>
        <p:nvSpPr>
          <p:cNvPr id="5" name="Title 3">
            <a:extLst>
              <a:ext uri="{FF2B5EF4-FFF2-40B4-BE49-F238E27FC236}">
                <a16:creationId xmlns:a16="http://schemas.microsoft.com/office/drawing/2014/main" id="{8D4087E9-222E-CD43-891D-FDDE40C49EFF}"/>
              </a:ext>
            </a:extLst>
          </p:cNvPr>
          <p:cNvSpPr txBox="1">
            <a:spLocks/>
          </p:cNvSpPr>
          <p:nvPr/>
        </p:nvSpPr>
        <p:spPr>
          <a:xfrm>
            <a:off x="1027660" y="3101284"/>
            <a:ext cx="5943600" cy="655432"/>
          </a:xfrm>
          <a:prstGeom prst="rect">
            <a:avLst/>
          </a:prstGeom>
          <a:solidFill>
            <a:srgbClr val="FED81B"/>
          </a:solidFill>
        </p:spPr>
        <p:txBody>
          <a:bodyPr vert="horz" wrap="square" lIns="91440" tIns="91440" rIns="0" bIns="0" rtlCol="0" anchor="ctr">
            <a:sp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US" dirty="0">
                <a:solidFill>
                  <a:srgbClr val="0073C5"/>
                </a:solidFill>
              </a:rPr>
              <a:t>SECTION TITLE</a:t>
            </a:r>
          </a:p>
        </p:txBody>
      </p:sp>
    </p:spTree>
    <p:extLst>
      <p:ext uri="{BB962C8B-B14F-4D97-AF65-F5344CB8AC3E}">
        <p14:creationId xmlns:p14="http://schemas.microsoft.com/office/powerpoint/2010/main" val="1409318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a:blip r:embed="rId3"/>
          <a:srcRect t="12474" b="12474"/>
          <a:stretch/>
        </p:blipFill>
        <p:spPr>
          <a:xfrm>
            <a:off x="0" y="0"/>
            <a:ext cx="12192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1027660" y="3101284"/>
            <a:ext cx="5943600" cy="655432"/>
          </a:xfrm>
          <a:solidFill>
            <a:srgbClr val="0073C5"/>
          </a:solidFill>
        </p:spPr>
        <p:txBody>
          <a:bodyPr/>
          <a:lstStyle/>
          <a:p>
            <a:r>
              <a:rPr lang="en-US" b="1" dirty="0">
                <a:solidFill>
                  <a:schemeClr val="bg1"/>
                </a:solidFill>
                <a:latin typeface="Arial" panose="020B0604020202020204" pitchFamily="34" charset="0"/>
              </a:rPr>
              <a:t>SECTION TITLE</a:t>
            </a:r>
          </a:p>
        </p:txBody>
      </p:sp>
    </p:spTree>
    <p:extLst>
      <p:ext uri="{BB962C8B-B14F-4D97-AF65-F5344CB8AC3E}">
        <p14:creationId xmlns:p14="http://schemas.microsoft.com/office/powerpoint/2010/main" val="15511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a:blip r:embed="rId3"/>
          <a:srcRect t="7993" b="7993"/>
          <a:stretch/>
        </p:blipFill>
        <p:spPr>
          <a:xfrm>
            <a:off x="0" y="0"/>
            <a:ext cx="12192000" cy="6858000"/>
          </a:xfrm>
        </p:spPr>
      </p:pic>
      <p:sp>
        <p:nvSpPr>
          <p:cNvPr id="6" name="Title 3">
            <a:extLst>
              <a:ext uri="{FF2B5EF4-FFF2-40B4-BE49-F238E27FC236}">
                <a16:creationId xmlns:a16="http://schemas.microsoft.com/office/drawing/2014/main" id="{FB198792-D386-464E-8527-49F6EA072146}"/>
              </a:ext>
            </a:extLst>
          </p:cNvPr>
          <p:cNvSpPr>
            <a:spLocks noGrp="1"/>
          </p:cNvSpPr>
          <p:nvPr>
            <p:ph type="title"/>
          </p:nvPr>
        </p:nvSpPr>
        <p:spPr>
          <a:xfrm>
            <a:off x="1027660" y="3101284"/>
            <a:ext cx="5943600" cy="655432"/>
          </a:xfrm>
          <a:solidFill>
            <a:srgbClr val="FED81B"/>
          </a:solidFill>
        </p:spPr>
        <p:txBody>
          <a:bodyPr/>
          <a:lstStyle/>
          <a:p>
            <a:r>
              <a:rPr lang="en-US" b="1" dirty="0">
                <a:solidFill>
                  <a:srgbClr val="0073C5"/>
                </a:solidFill>
                <a:latin typeface="Arial" panose="020B0604020202020204" pitchFamily="34" charset="0"/>
              </a:rPr>
              <a:t>SECTION TITLE</a:t>
            </a:r>
          </a:p>
        </p:txBody>
      </p:sp>
    </p:spTree>
    <p:extLst>
      <p:ext uri="{BB962C8B-B14F-4D97-AF65-F5344CB8AC3E}">
        <p14:creationId xmlns:p14="http://schemas.microsoft.com/office/powerpoint/2010/main" val="336357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9155257" cy="896116"/>
          </a:xfrm>
        </p:spPr>
        <p:txBody>
          <a:bodyPr>
            <a:normAutofit/>
          </a:bodyPr>
          <a:lstStyle/>
          <a:p>
            <a:r>
              <a:rPr lang="en-US" dirty="0">
                <a:solidFill>
                  <a:srgbClr val="0073C5"/>
                </a:solidFill>
              </a:rPr>
              <a:t>Title and bullet slide with no photos</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lstStyle/>
          <a:p>
            <a:r>
              <a:rPr lang="en-US" dirty="0"/>
              <a:t>Item one</a:t>
            </a:r>
          </a:p>
          <a:p>
            <a:r>
              <a:rPr lang="en-US" dirty="0"/>
              <a:t>Item two</a:t>
            </a:r>
          </a:p>
          <a:p>
            <a:r>
              <a:rPr lang="en-US" dirty="0"/>
              <a:t>Item three</a:t>
            </a:r>
          </a:p>
          <a:p>
            <a:pPr lvl="1"/>
            <a:r>
              <a:rPr lang="en-US" dirty="0"/>
              <a:t>Sub item one</a:t>
            </a:r>
          </a:p>
          <a:p>
            <a:pPr lvl="1"/>
            <a:r>
              <a:rPr lang="en-US" dirty="0"/>
              <a:t>Sub item two</a:t>
            </a:r>
          </a:p>
          <a:p>
            <a:r>
              <a:rPr lang="en-US" dirty="0"/>
              <a:t>Item four</a:t>
            </a:r>
          </a:p>
          <a:p>
            <a:endParaRPr lang="en-US" dirty="0"/>
          </a:p>
        </p:txBody>
      </p:sp>
      <p:sp>
        <p:nvSpPr>
          <p:cNvPr id="9" name="Footer Placeholder 4">
            <a:extLst>
              <a:ext uri="{FF2B5EF4-FFF2-40B4-BE49-F238E27FC236}">
                <a16:creationId xmlns:a16="http://schemas.microsoft.com/office/drawing/2014/main" id="{FCE897FB-0448-4D4D-91EB-191CF3B0E889}"/>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pic>
        <p:nvPicPr>
          <p:cNvPr id="6" name="Picture 5">
            <a:extLst>
              <a:ext uri="{FF2B5EF4-FFF2-40B4-BE49-F238E27FC236}">
                <a16:creationId xmlns:a16="http://schemas.microsoft.com/office/drawing/2014/main" id="{37ABB13C-DA8C-E742-BA4E-36F8E57486E9}"/>
              </a:ext>
            </a:extLst>
          </p:cNvPr>
          <p:cNvPicPr>
            <a:picLocks noChangeAspect="1"/>
          </p:cNvPicPr>
          <p:nvPr/>
        </p:nvPicPr>
        <p:blipFill>
          <a:blip r:embed="rId3">
            <a:alphaModFix amt="5000"/>
          </a:blip>
          <a:srcRect/>
          <a:stretch/>
        </p:blipFill>
        <p:spPr>
          <a:xfrm>
            <a:off x="8510417" y="2744354"/>
            <a:ext cx="3178726" cy="4113646"/>
          </a:xfrm>
          <a:prstGeom prst="rect">
            <a:avLst/>
          </a:prstGeom>
          <a:effectLst>
            <a:glow>
              <a:schemeClr val="accent1"/>
            </a:glow>
            <a:outerShdw dist="50800" sx="1000" sy="1000" algn="ctr" rotWithShape="0">
              <a:srgbClr val="000000"/>
            </a:outerShdw>
            <a:reflection endPos="0" dir="5400000" sy="-100000" algn="bl" rotWithShape="0"/>
            <a:softEdge rad="0"/>
          </a:effectLst>
        </p:spPr>
      </p:pic>
    </p:spTree>
    <p:extLst>
      <p:ext uri="{BB962C8B-B14F-4D97-AF65-F5344CB8AC3E}">
        <p14:creationId xmlns:p14="http://schemas.microsoft.com/office/powerpoint/2010/main" val="597119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57801" cy="896116"/>
          </a:xfrm>
        </p:spPr>
        <p:txBody>
          <a:bodyPr>
            <a:normAutofit fontScale="90000"/>
          </a:bodyPr>
          <a:lstStyle/>
          <a:p>
            <a:r>
              <a:rPr lang="en-US" dirty="0">
                <a:solidFill>
                  <a:srgbClr val="0073C5"/>
                </a:solidFill>
              </a:rPr>
              <a:t>Title and bullet slide with single photo</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lstStyle/>
          <a:p>
            <a:r>
              <a:rPr lang="en-US" dirty="0"/>
              <a:t>Item one</a:t>
            </a:r>
          </a:p>
          <a:p>
            <a:r>
              <a:rPr lang="en-US" dirty="0"/>
              <a:t>Item two</a:t>
            </a:r>
          </a:p>
          <a:p>
            <a:r>
              <a:rPr lang="en-US" dirty="0"/>
              <a:t>Item three</a:t>
            </a:r>
          </a:p>
          <a:p>
            <a:pPr lvl="1"/>
            <a:r>
              <a:rPr lang="en-US" dirty="0"/>
              <a:t>Sub item one</a:t>
            </a:r>
          </a:p>
          <a:p>
            <a:pPr lvl="1"/>
            <a:r>
              <a:rPr lang="en-US" dirty="0"/>
              <a:t>Sub item two</a:t>
            </a:r>
          </a:p>
          <a:p>
            <a:r>
              <a:rPr lang="en-US" dirty="0"/>
              <a:t>Item four</a:t>
            </a:r>
          </a:p>
          <a:p>
            <a:endParaRPr lang="en-US" dirty="0"/>
          </a:p>
        </p:txBody>
      </p:sp>
      <p:pic>
        <p:nvPicPr>
          <p:cNvPr id="15" name="Picture Placeholder 14">
            <a:extLst>
              <a:ext uri="{FF2B5EF4-FFF2-40B4-BE49-F238E27FC236}">
                <a16:creationId xmlns:a16="http://schemas.microsoft.com/office/drawing/2014/main" id="{83AAF632-90A2-6449-8DC1-A2C74774473D}"/>
              </a:ext>
            </a:extLst>
          </p:cNvPr>
          <p:cNvPicPr>
            <a:picLocks noGrp="1" noChangeAspect="1"/>
          </p:cNvPicPr>
          <p:nvPr>
            <p:ph type="pic" sz="quarter" idx="11"/>
          </p:nvPr>
        </p:nvPicPr>
        <p:blipFill rotWithShape="1">
          <a:blip r:embed="rId3"/>
          <a:srcRect l="15177" r="32350"/>
          <a:stretch/>
        </p:blipFill>
        <p:spPr>
          <a:xfrm>
            <a:off x="7162800" y="10052"/>
            <a:ext cx="5029200" cy="6389511"/>
          </a:xfrm>
        </p:spPr>
      </p:pic>
      <p:sp>
        <p:nvSpPr>
          <p:cNvPr id="8" name="Footer Placeholder 4">
            <a:extLst>
              <a:ext uri="{FF2B5EF4-FFF2-40B4-BE49-F238E27FC236}">
                <a16:creationId xmlns:a16="http://schemas.microsoft.com/office/drawing/2014/main" id="{34C1C9E1-570D-3447-85BD-E3307EA70031}"/>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13256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952499" y="365125"/>
            <a:ext cx="5691649" cy="1331865"/>
          </a:xfrm>
        </p:spPr>
        <p:txBody>
          <a:bodyPr>
            <a:normAutofit/>
          </a:bodyPr>
          <a:lstStyle/>
          <a:p>
            <a:r>
              <a:rPr lang="en-US" sz="3600" dirty="0">
                <a:solidFill>
                  <a:srgbClr val="0073C5"/>
                </a:solidFill>
              </a:rPr>
              <a:t>Title and bullet slide with multiple photos</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9" y="1962386"/>
            <a:ext cx="5266450" cy="3981214"/>
          </a:xfrm>
        </p:spPr>
        <p:txBody>
          <a:bodyPr/>
          <a:lstStyle/>
          <a:p>
            <a:r>
              <a:rPr lang="en-US" dirty="0"/>
              <a:t>Item one</a:t>
            </a:r>
          </a:p>
          <a:p>
            <a:r>
              <a:rPr lang="en-US" dirty="0"/>
              <a:t>Item two</a:t>
            </a:r>
          </a:p>
          <a:p>
            <a:r>
              <a:rPr lang="en-US" dirty="0"/>
              <a:t>Item three</a:t>
            </a:r>
          </a:p>
          <a:p>
            <a:pPr lvl="1"/>
            <a:r>
              <a:rPr lang="en-US" dirty="0"/>
              <a:t>Sub item one</a:t>
            </a:r>
          </a:p>
          <a:p>
            <a:pPr lvl="1"/>
            <a:r>
              <a:rPr lang="en-US" dirty="0"/>
              <a:t>Sub item two</a:t>
            </a:r>
          </a:p>
          <a:p>
            <a:r>
              <a:rPr lang="en-US" dirty="0"/>
              <a:t>Item four</a:t>
            </a:r>
          </a:p>
          <a:p>
            <a:endParaRPr lang="en-US" dirty="0"/>
          </a:p>
        </p:txBody>
      </p:sp>
      <p:pic>
        <p:nvPicPr>
          <p:cNvPr id="21" name="Picture Placeholder 20">
            <a:extLst>
              <a:ext uri="{FF2B5EF4-FFF2-40B4-BE49-F238E27FC236}">
                <a16:creationId xmlns:a16="http://schemas.microsoft.com/office/drawing/2014/main" id="{1DE844F3-CB05-9141-815E-4BDE61AA343C}"/>
              </a:ext>
            </a:extLst>
          </p:cNvPr>
          <p:cNvPicPr>
            <a:picLocks noGrp="1" noChangeAspect="1"/>
          </p:cNvPicPr>
          <p:nvPr>
            <p:ph type="pic" sz="quarter" idx="14"/>
          </p:nvPr>
        </p:nvPicPr>
        <p:blipFill>
          <a:blip r:embed="rId3"/>
          <a:srcRect t="7110" b="7110"/>
          <a:stretch/>
        </p:blipFill>
        <p:spPr>
          <a:xfrm>
            <a:off x="7159502" y="0"/>
            <a:ext cx="2483404" cy="3191425"/>
          </a:xfrm>
        </p:spPr>
      </p:pic>
      <p:pic>
        <p:nvPicPr>
          <p:cNvPr id="26" name="Picture Placeholder 25">
            <a:extLst>
              <a:ext uri="{FF2B5EF4-FFF2-40B4-BE49-F238E27FC236}">
                <a16:creationId xmlns:a16="http://schemas.microsoft.com/office/drawing/2014/main" id="{F2FE15C4-FB15-5743-B3D1-00163AE61067}"/>
              </a:ext>
            </a:extLst>
          </p:cNvPr>
          <p:cNvPicPr>
            <a:picLocks noGrp="1" noChangeAspect="1"/>
          </p:cNvPicPr>
          <p:nvPr>
            <p:ph type="pic" sz="quarter" idx="15"/>
          </p:nvPr>
        </p:nvPicPr>
        <p:blipFill>
          <a:blip r:embed="rId4"/>
          <a:srcRect t="7101" b="7101"/>
          <a:stretch/>
        </p:blipFill>
        <p:spPr>
          <a:xfrm>
            <a:off x="9708596" y="0"/>
            <a:ext cx="2483404" cy="3191425"/>
          </a:xfrm>
        </p:spPr>
      </p:pic>
      <p:pic>
        <p:nvPicPr>
          <p:cNvPr id="31" name="Picture Placeholder 30">
            <a:extLst>
              <a:ext uri="{FF2B5EF4-FFF2-40B4-BE49-F238E27FC236}">
                <a16:creationId xmlns:a16="http://schemas.microsoft.com/office/drawing/2014/main" id="{BB382611-BC45-6546-BA62-D32A0ABC4545}"/>
              </a:ext>
            </a:extLst>
          </p:cNvPr>
          <p:cNvPicPr>
            <a:picLocks noGrp="1" noChangeAspect="1"/>
          </p:cNvPicPr>
          <p:nvPr>
            <p:ph type="pic" sz="quarter" idx="11"/>
          </p:nvPr>
        </p:nvPicPr>
        <p:blipFill>
          <a:blip r:embed="rId5"/>
          <a:srcRect t="3923" b="3923"/>
          <a:stretch/>
        </p:blipFill>
        <p:spPr>
          <a:xfrm>
            <a:off x="7159502" y="3260862"/>
            <a:ext cx="5029200" cy="3128649"/>
          </a:xfrm>
        </p:spPr>
      </p:pic>
      <p:sp>
        <p:nvSpPr>
          <p:cNvPr id="10" name="Footer Placeholder 4">
            <a:extLst>
              <a:ext uri="{FF2B5EF4-FFF2-40B4-BE49-F238E27FC236}">
                <a16:creationId xmlns:a16="http://schemas.microsoft.com/office/drawing/2014/main" id="{F2744B14-71AA-B744-BFC2-E9CB352DCB62}"/>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3355918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D97FB5-4FAC-4C6D-BC0D-9BACECA588E8}"/>
              </a:ext>
            </a:extLst>
          </p:cNvPr>
          <p:cNvSpPr>
            <a:spLocks noGrp="1"/>
          </p:cNvSpPr>
          <p:nvPr>
            <p:ph type="title"/>
          </p:nvPr>
        </p:nvSpPr>
        <p:spPr>
          <a:xfrm>
            <a:off x="952499" y="526777"/>
            <a:ext cx="10287001" cy="869089"/>
          </a:xfrm>
        </p:spPr>
        <p:txBody>
          <a:bodyPr/>
          <a:lstStyle/>
          <a:p>
            <a:r>
              <a:rPr lang="en-US" dirty="0">
                <a:solidFill>
                  <a:srgbClr val="0073C5"/>
                </a:solidFill>
              </a:rPr>
              <a:t>Two column layout</a:t>
            </a:r>
          </a:p>
        </p:txBody>
      </p:sp>
      <p:sp>
        <p:nvSpPr>
          <p:cNvPr id="2" name="Content Placeholder 1">
            <a:extLst>
              <a:ext uri="{FF2B5EF4-FFF2-40B4-BE49-F238E27FC236}">
                <a16:creationId xmlns:a16="http://schemas.microsoft.com/office/drawing/2014/main" id="{3B576879-39D0-4859-8247-F41B889823E0}"/>
              </a:ext>
            </a:extLst>
          </p:cNvPr>
          <p:cNvSpPr>
            <a:spLocks noGrp="1"/>
          </p:cNvSpPr>
          <p:nvPr>
            <p:ph idx="1"/>
          </p:nvPr>
        </p:nvSpPr>
        <p:spPr>
          <a:xfrm>
            <a:off x="952500" y="1686758"/>
            <a:ext cx="4800224" cy="754602"/>
          </a:xfrm>
        </p:spPr>
        <p:txBody>
          <a:bodyPr/>
          <a:lstStyle/>
          <a:p>
            <a:r>
              <a:rPr lang="en-US" dirty="0"/>
              <a:t>Title of column one</a:t>
            </a:r>
          </a:p>
        </p:txBody>
      </p:sp>
      <p:sp>
        <p:nvSpPr>
          <p:cNvPr id="3" name="Content Placeholder 2">
            <a:extLst>
              <a:ext uri="{FF2B5EF4-FFF2-40B4-BE49-F238E27FC236}">
                <a16:creationId xmlns:a16="http://schemas.microsoft.com/office/drawing/2014/main" id="{91B2674A-AE4E-4543-B397-E9A47E0EAF7F}"/>
              </a:ext>
            </a:extLst>
          </p:cNvPr>
          <p:cNvSpPr>
            <a:spLocks noGrp="1"/>
          </p:cNvSpPr>
          <p:nvPr>
            <p:ph idx="10"/>
          </p:nvPr>
        </p:nvSpPr>
        <p:spPr>
          <a:xfrm>
            <a:off x="952501" y="2674398"/>
            <a:ext cx="4800219" cy="3279254"/>
          </a:xfrm>
        </p:spPr>
        <p:txBody>
          <a:bodyPr>
            <a:normAutofit/>
          </a:bodyPr>
          <a:lstStyle/>
          <a:p>
            <a:r>
              <a:rPr lang="en-US" dirty="0"/>
              <a:t>Supporting text, graphs, photos, etc. can be placed here Supporting text, graphs, photos, etc. can be placed here Supporting text, graphs, photos, etc. can be placed here Supporting text, graphs, photos, etc. can be placed here Supporting text, graphs, photos, etc. can be placed here Supporting text, graphs, photos, etc. can be placed here.</a:t>
            </a:r>
          </a:p>
          <a:p>
            <a:r>
              <a:rPr lang="en-US" dirty="0"/>
              <a:t> </a:t>
            </a:r>
          </a:p>
          <a:p>
            <a:endParaRPr lang="en-US" dirty="0"/>
          </a:p>
        </p:txBody>
      </p:sp>
      <p:sp>
        <p:nvSpPr>
          <p:cNvPr id="4" name="Content Placeholder 3">
            <a:extLst>
              <a:ext uri="{FF2B5EF4-FFF2-40B4-BE49-F238E27FC236}">
                <a16:creationId xmlns:a16="http://schemas.microsoft.com/office/drawing/2014/main" id="{E31750A3-F7A6-49F3-859D-63EFBB79972F}"/>
              </a:ext>
            </a:extLst>
          </p:cNvPr>
          <p:cNvSpPr>
            <a:spLocks noGrp="1"/>
          </p:cNvSpPr>
          <p:nvPr>
            <p:ph idx="15"/>
          </p:nvPr>
        </p:nvSpPr>
        <p:spPr>
          <a:xfrm>
            <a:off x="6433724" y="1676706"/>
            <a:ext cx="4800224" cy="754602"/>
          </a:xfrm>
        </p:spPr>
        <p:txBody>
          <a:bodyPr/>
          <a:lstStyle/>
          <a:p>
            <a:r>
              <a:rPr lang="en-US" dirty="0"/>
              <a:t>Title of column two</a:t>
            </a:r>
          </a:p>
        </p:txBody>
      </p:sp>
      <p:sp>
        <p:nvSpPr>
          <p:cNvPr id="5" name="Content Placeholder 4">
            <a:extLst>
              <a:ext uri="{FF2B5EF4-FFF2-40B4-BE49-F238E27FC236}">
                <a16:creationId xmlns:a16="http://schemas.microsoft.com/office/drawing/2014/main" id="{BC3468E5-7945-4A48-9609-298588DA834F}"/>
              </a:ext>
            </a:extLst>
          </p:cNvPr>
          <p:cNvSpPr>
            <a:spLocks noGrp="1"/>
          </p:cNvSpPr>
          <p:nvPr>
            <p:ph idx="16"/>
          </p:nvPr>
        </p:nvSpPr>
        <p:spPr>
          <a:xfrm>
            <a:off x="6433725" y="2664346"/>
            <a:ext cx="4800224" cy="3279254"/>
          </a:xfrm>
        </p:spPr>
        <p:txBody>
          <a:bodyPr/>
          <a:lstStyle/>
          <a:p>
            <a:r>
              <a:rPr lang="en-US" dirty="0"/>
              <a:t>Supporting text, graphs, photos, etc. can be placed here Supporting text, graphs, photos, etc. can be placed here Supporting text, graphs, photos, etc. can be placed here Supporting text, graphs, photos, etc. can be placed here Supporting text, graphs, photos, etc. can be placed here Supporting text, graphs, photos, etc. can be placed here Supporting text, graphs, photos, etc. can be placed here.</a:t>
            </a:r>
          </a:p>
          <a:p>
            <a:endParaRPr lang="en-US" dirty="0"/>
          </a:p>
          <a:p>
            <a:endParaRPr lang="en-US" dirty="0"/>
          </a:p>
        </p:txBody>
      </p:sp>
      <p:sp>
        <p:nvSpPr>
          <p:cNvPr id="10" name="Footer Placeholder 4">
            <a:extLst>
              <a:ext uri="{FF2B5EF4-FFF2-40B4-BE49-F238E27FC236}">
                <a16:creationId xmlns:a16="http://schemas.microsoft.com/office/drawing/2014/main" id="{6CAD4C25-591E-BC42-95BE-E87679223E43}"/>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1610178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0B6048F-9C96-441B-BB15-58B97B3D7402}"/>
              </a:ext>
            </a:extLst>
          </p:cNvPr>
          <p:cNvSpPr>
            <a:spLocks noGrp="1"/>
          </p:cNvSpPr>
          <p:nvPr>
            <p:ph type="title"/>
          </p:nvPr>
        </p:nvSpPr>
        <p:spPr>
          <a:xfrm>
            <a:off x="952499" y="526777"/>
            <a:ext cx="10287001" cy="869089"/>
          </a:xfrm>
        </p:spPr>
        <p:txBody>
          <a:bodyPr/>
          <a:lstStyle/>
          <a:p>
            <a:r>
              <a:rPr lang="en-US" dirty="0">
                <a:solidFill>
                  <a:srgbClr val="0073C5"/>
                </a:solidFill>
              </a:rPr>
              <a:t>Three horizontal rows with dividers</a:t>
            </a:r>
          </a:p>
        </p:txBody>
      </p:sp>
      <p:sp>
        <p:nvSpPr>
          <p:cNvPr id="2" name="Content Placeholder 1">
            <a:extLst>
              <a:ext uri="{FF2B5EF4-FFF2-40B4-BE49-F238E27FC236}">
                <a16:creationId xmlns:a16="http://schemas.microsoft.com/office/drawing/2014/main" id="{3824A477-8FD4-4E2F-8231-BCE77472F271}"/>
              </a:ext>
            </a:extLst>
          </p:cNvPr>
          <p:cNvSpPr>
            <a:spLocks noGrp="1"/>
          </p:cNvSpPr>
          <p:nvPr>
            <p:ph idx="1"/>
          </p:nvPr>
        </p:nvSpPr>
        <p:spPr>
          <a:xfrm>
            <a:off x="952500" y="1686758"/>
            <a:ext cx="10288587" cy="319591"/>
          </a:xfrm>
        </p:spPr>
        <p:txBody>
          <a:bodyPr/>
          <a:lstStyle/>
          <a:p>
            <a:r>
              <a:rPr lang="en-US" dirty="0"/>
              <a:t>Item or point one here</a:t>
            </a:r>
          </a:p>
        </p:txBody>
      </p:sp>
      <p:sp>
        <p:nvSpPr>
          <p:cNvPr id="3" name="Content Placeholder 2">
            <a:extLst>
              <a:ext uri="{FF2B5EF4-FFF2-40B4-BE49-F238E27FC236}">
                <a16:creationId xmlns:a16="http://schemas.microsoft.com/office/drawing/2014/main" id="{DA47FD20-CC9C-4F92-8675-363BB8ABCD66}"/>
              </a:ext>
            </a:extLst>
          </p:cNvPr>
          <p:cNvSpPr>
            <a:spLocks noGrp="1"/>
          </p:cNvSpPr>
          <p:nvPr>
            <p:ph idx="10"/>
          </p:nvPr>
        </p:nvSpPr>
        <p:spPr>
          <a:xfrm>
            <a:off x="952502" y="2120010"/>
            <a:ext cx="10288586" cy="754602"/>
          </a:xfrm>
        </p:spPr>
        <p:txBody>
          <a:bodyPr/>
          <a:lstStyle/>
          <a:p>
            <a:r>
              <a:rPr lang="en-US" dirty="0"/>
              <a:t>Supporting text goes down here Supporting text goes down here Supporting text goes down here</a:t>
            </a:r>
            <a:br>
              <a:rPr lang="en-US" dirty="0"/>
            </a:br>
            <a:r>
              <a:rPr lang="en-US" dirty="0"/>
              <a:t>Supporting text goes down here Supporting text goes down here Supporting text goes down here</a:t>
            </a:r>
            <a:br>
              <a:rPr lang="en-US" dirty="0"/>
            </a:br>
            <a:r>
              <a:rPr lang="en-US" dirty="0"/>
              <a:t>Supporting text goes down here Supporting text goes down here.</a:t>
            </a:r>
          </a:p>
          <a:p>
            <a:endParaRPr lang="en-US" dirty="0">
              <a:solidFill>
                <a:srgbClr val="0073C5"/>
              </a:solidFill>
            </a:endParaRPr>
          </a:p>
        </p:txBody>
      </p:sp>
      <p:sp>
        <p:nvSpPr>
          <p:cNvPr id="4" name="Content Placeholder 3">
            <a:extLst>
              <a:ext uri="{FF2B5EF4-FFF2-40B4-BE49-F238E27FC236}">
                <a16:creationId xmlns:a16="http://schemas.microsoft.com/office/drawing/2014/main" id="{ECB832F2-C755-4212-90E2-84BFA09C949C}"/>
              </a:ext>
            </a:extLst>
          </p:cNvPr>
          <p:cNvSpPr>
            <a:spLocks noGrp="1"/>
          </p:cNvSpPr>
          <p:nvPr>
            <p:ph idx="11"/>
          </p:nvPr>
        </p:nvSpPr>
        <p:spPr>
          <a:xfrm>
            <a:off x="952502" y="3291760"/>
            <a:ext cx="10288587" cy="328016"/>
          </a:xfrm>
        </p:spPr>
        <p:txBody>
          <a:bodyPr/>
          <a:lstStyle/>
          <a:p>
            <a:r>
              <a:rPr lang="en-US" dirty="0"/>
              <a:t>Item or point two here</a:t>
            </a:r>
          </a:p>
        </p:txBody>
      </p:sp>
      <p:sp>
        <p:nvSpPr>
          <p:cNvPr id="5" name="Content Placeholder 4">
            <a:extLst>
              <a:ext uri="{FF2B5EF4-FFF2-40B4-BE49-F238E27FC236}">
                <a16:creationId xmlns:a16="http://schemas.microsoft.com/office/drawing/2014/main" id="{AF9BF475-4142-4EE3-B596-7E1583FFA973}"/>
              </a:ext>
            </a:extLst>
          </p:cNvPr>
          <p:cNvSpPr>
            <a:spLocks noGrp="1"/>
          </p:cNvSpPr>
          <p:nvPr>
            <p:ph idx="12"/>
          </p:nvPr>
        </p:nvSpPr>
        <p:spPr>
          <a:xfrm>
            <a:off x="952504" y="3725012"/>
            <a:ext cx="10288586" cy="644563"/>
          </a:xfrm>
        </p:spPr>
        <p:txBody>
          <a:bodyPr>
            <a:normAutofit/>
          </a:bodyPr>
          <a:lstStyle/>
          <a:p>
            <a:r>
              <a:rPr lang="en-US" dirty="0"/>
              <a:t>Supporting text goes down here Supporting text goes down here Supporting text goes down here</a:t>
            </a:r>
            <a:br>
              <a:rPr lang="en-US" dirty="0"/>
            </a:br>
            <a:r>
              <a:rPr lang="en-US" dirty="0"/>
              <a:t>Supporting text goes down here Supporting text goes down here.</a:t>
            </a:r>
          </a:p>
        </p:txBody>
      </p:sp>
      <p:sp>
        <p:nvSpPr>
          <p:cNvPr id="6" name="Content Placeholder 5">
            <a:extLst>
              <a:ext uri="{FF2B5EF4-FFF2-40B4-BE49-F238E27FC236}">
                <a16:creationId xmlns:a16="http://schemas.microsoft.com/office/drawing/2014/main" id="{66763250-EA68-4C0A-8F8D-25D2230BA8FD}"/>
              </a:ext>
            </a:extLst>
          </p:cNvPr>
          <p:cNvSpPr>
            <a:spLocks noGrp="1"/>
          </p:cNvSpPr>
          <p:nvPr>
            <p:ph idx="13"/>
          </p:nvPr>
        </p:nvSpPr>
        <p:spPr>
          <a:xfrm>
            <a:off x="952504" y="4753992"/>
            <a:ext cx="10288587" cy="319591"/>
          </a:xfrm>
        </p:spPr>
        <p:txBody>
          <a:bodyPr/>
          <a:lstStyle/>
          <a:p>
            <a:r>
              <a:rPr lang="en-US" dirty="0"/>
              <a:t>Item or point three here</a:t>
            </a:r>
          </a:p>
        </p:txBody>
      </p:sp>
      <p:sp>
        <p:nvSpPr>
          <p:cNvPr id="7" name="Content Placeholder 6">
            <a:extLst>
              <a:ext uri="{FF2B5EF4-FFF2-40B4-BE49-F238E27FC236}">
                <a16:creationId xmlns:a16="http://schemas.microsoft.com/office/drawing/2014/main" id="{64BF7427-618B-470E-A06E-500C699A98A6}"/>
              </a:ext>
            </a:extLst>
          </p:cNvPr>
          <p:cNvSpPr>
            <a:spLocks noGrp="1"/>
          </p:cNvSpPr>
          <p:nvPr>
            <p:ph idx="14"/>
          </p:nvPr>
        </p:nvSpPr>
        <p:spPr>
          <a:xfrm>
            <a:off x="952506" y="5187244"/>
            <a:ext cx="10288586" cy="754602"/>
          </a:xfrm>
        </p:spPr>
        <p:txBody>
          <a:bodyPr/>
          <a:lstStyle/>
          <a:p>
            <a:r>
              <a:rPr lang="en-US" dirty="0"/>
              <a:t>Supporting text goes down here Supporting text goes down here Supporting text goes down here</a:t>
            </a:r>
            <a:br>
              <a:rPr lang="en-US" dirty="0"/>
            </a:br>
            <a:r>
              <a:rPr lang="en-US" dirty="0"/>
              <a:t>Supporting text goes down here Supporting text goes down here Supporting text goes down here</a:t>
            </a:r>
            <a:br>
              <a:rPr lang="en-US" dirty="0"/>
            </a:br>
            <a:r>
              <a:rPr lang="en-US" dirty="0"/>
              <a:t>Supporting text goes down here Supporting text goes down here.</a:t>
            </a:r>
          </a:p>
        </p:txBody>
      </p:sp>
      <p:sp>
        <p:nvSpPr>
          <p:cNvPr id="12" name="Footer Placeholder 4">
            <a:extLst>
              <a:ext uri="{FF2B5EF4-FFF2-40B4-BE49-F238E27FC236}">
                <a16:creationId xmlns:a16="http://schemas.microsoft.com/office/drawing/2014/main" id="{435D7EB2-F179-3243-8DA8-6C2A54A46350}"/>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93176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079D427-22BF-4202-8259-AA9B091BA6E5}"/>
              </a:ext>
            </a:extLst>
          </p:cNvPr>
          <p:cNvSpPr>
            <a:spLocks noGrp="1"/>
          </p:cNvSpPr>
          <p:nvPr>
            <p:ph type="title"/>
          </p:nvPr>
        </p:nvSpPr>
        <p:spPr>
          <a:xfrm>
            <a:off x="952499" y="526777"/>
            <a:ext cx="10287001" cy="869089"/>
          </a:xfrm>
        </p:spPr>
        <p:txBody>
          <a:bodyPr/>
          <a:lstStyle/>
          <a:p>
            <a:r>
              <a:rPr lang="en-US" dirty="0">
                <a:solidFill>
                  <a:srgbClr val="0073C5"/>
                </a:solidFill>
              </a:rPr>
              <a:t>Two column, two row with dividers</a:t>
            </a:r>
          </a:p>
        </p:txBody>
      </p:sp>
      <p:sp>
        <p:nvSpPr>
          <p:cNvPr id="2" name="Content Placeholder 1">
            <a:extLst>
              <a:ext uri="{FF2B5EF4-FFF2-40B4-BE49-F238E27FC236}">
                <a16:creationId xmlns:a16="http://schemas.microsoft.com/office/drawing/2014/main" id="{04C9D1B6-1D3E-4642-B0F7-DBA9A0D113E5}"/>
              </a:ext>
            </a:extLst>
          </p:cNvPr>
          <p:cNvSpPr>
            <a:spLocks noGrp="1"/>
          </p:cNvSpPr>
          <p:nvPr>
            <p:ph idx="1"/>
          </p:nvPr>
        </p:nvSpPr>
        <p:spPr>
          <a:xfrm>
            <a:off x="952500" y="1686758"/>
            <a:ext cx="4800224" cy="374036"/>
          </a:xfrm>
        </p:spPr>
        <p:txBody>
          <a:bodyPr/>
          <a:lstStyle/>
          <a:p>
            <a:r>
              <a:rPr lang="en-US" dirty="0"/>
              <a:t>Item or point one here</a:t>
            </a:r>
          </a:p>
        </p:txBody>
      </p:sp>
      <p:sp>
        <p:nvSpPr>
          <p:cNvPr id="3" name="Content Placeholder 2">
            <a:extLst>
              <a:ext uri="{FF2B5EF4-FFF2-40B4-BE49-F238E27FC236}">
                <a16:creationId xmlns:a16="http://schemas.microsoft.com/office/drawing/2014/main" id="{3338FD2A-03F8-4395-BC79-04C8E8B75637}"/>
              </a:ext>
            </a:extLst>
          </p:cNvPr>
          <p:cNvSpPr>
            <a:spLocks noGrp="1"/>
          </p:cNvSpPr>
          <p:nvPr>
            <p:ph idx="10"/>
          </p:nvPr>
        </p:nvSpPr>
        <p:spPr>
          <a:xfrm>
            <a:off x="952501" y="2238480"/>
            <a:ext cx="4800219" cy="1200572"/>
          </a:xfrm>
        </p:spPr>
        <p:txBody>
          <a:bodyPr>
            <a:normAutofit/>
          </a:bodyPr>
          <a:lstStyle/>
          <a:p>
            <a:r>
              <a:rPr lang="en-US" dirty="0"/>
              <a:t>Supporting text goes down here Supporting text goes down here Supporting text goes down here Supporting text goes down here Supporting text.</a:t>
            </a:r>
          </a:p>
        </p:txBody>
      </p:sp>
      <p:sp>
        <p:nvSpPr>
          <p:cNvPr id="6" name="Content Placeholder 5">
            <a:extLst>
              <a:ext uri="{FF2B5EF4-FFF2-40B4-BE49-F238E27FC236}">
                <a16:creationId xmlns:a16="http://schemas.microsoft.com/office/drawing/2014/main" id="{838A5601-BD2B-4E22-8DAC-A561B7261D96}"/>
              </a:ext>
            </a:extLst>
          </p:cNvPr>
          <p:cNvSpPr>
            <a:spLocks noGrp="1"/>
          </p:cNvSpPr>
          <p:nvPr>
            <p:ph idx="17"/>
          </p:nvPr>
        </p:nvSpPr>
        <p:spPr>
          <a:xfrm>
            <a:off x="958052" y="4209907"/>
            <a:ext cx="4800224" cy="374036"/>
          </a:xfrm>
        </p:spPr>
        <p:txBody>
          <a:bodyPr/>
          <a:lstStyle/>
          <a:p>
            <a:r>
              <a:rPr lang="en-US" dirty="0"/>
              <a:t>Item or point two here</a:t>
            </a:r>
          </a:p>
        </p:txBody>
      </p:sp>
      <p:sp>
        <p:nvSpPr>
          <p:cNvPr id="7" name="Content Placeholder 6">
            <a:extLst>
              <a:ext uri="{FF2B5EF4-FFF2-40B4-BE49-F238E27FC236}">
                <a16:creationId xmlns:a16="http://schemas.microsoft.com/office/drawing/2014/main" id="{C29BDDDC-C406-4A6B-97AF-F0DE3B5F0791}"/>
              </a:ext>
            </a:extLst>
          </p:cNvPr>
          <p:cNvSpPr>
            <a:spLocks noGrp="1"/>
          </p:cNvSpPr>
          <p:nvPr>
            <p:ph idx="18"/>
          </p:nvPr>
        </p:nvSpPr>
        <p:spPr>
          <a:xfrm>
            <a:off x="958053" y="4761629"/>
            <a:ext cx="4800219" cy="1181971"/>
          </a:xfrm>
        </p:spPr>
        <p:txBody>
          <a:bodyPr/>
          <a:lstStyle/>
          <a:p>
            <a:r>
              <a:rPr lang="en-US" dirty="0"/>
              <a:t>Supporting text goes down here Supporting text goes down here Supporting text goes down here Supporting text goes down here Supporting text.</a:t>
            </a:r>
          </a:p>
        </p:txBody>
      </p:sp>
      <p:sp>
        <p:nvSpPr>
          <p:cNvPr id="4" name="Content Placeholder 3">
            <a:extLst>
              <a:ext uri="{FF2B5EF4-FFF2-40B4-BE49-F238E27FC236}">
                <a16:creationId xmlns:a16="http://schemas.microsoft.com/office/drawing/2014/main" id="{557D5C33-3A26-47B2-9444-30A6A4CD6311}"/>
              </a:ext>
            </a:extLst>
          </p:cNvPr>
          <p:cNvSpPr>
            <a:spLocks noGrp="1"/>
          </p:cNvSpPr>
          <p:nvPr>
            <p:ph idx="15"/>
          </p:nvPr>
        </p:nvSpPr>
        <p:spPr>
          <a:xfrm>
            <a:off x="6433724" y="1676706"/>
            <a:ext cx="4800224" cy="374036"/>
          </a:xfrm>
        </p:spPr>
        <p:txBody>
          <a:bodyPr/>
          <a:lstStyle/>
          <a:p>
            <a:r>
              <a:rPr lang="en-US" dirty="0"/>
              <a:t>Item or point three here</a:t>
            </a:r>
          </a:p>
        </p:txBody>
      </p:sp>
      <p:sp>
        <p:nvSpPr>
          <p:cNvPr id="5" name="Content Placeholder 4">
            <a:extLst>
              <a:ext uri="{FF2B5EF4-FFF2-40B4-BE49-F238E27FC236}">
                <a16:creationId xmlns:a16="http://schemas.microsoft.com/office/drawing/2014/main" id="{89427EF8-058B-4845-85B5-CD41392518DD}"/>
              </a:ext>
            </a:extLst>
          </p:cNvPr>
          <p:cNvSpPr>
            <a:spLocks noGrp="1"/>
          </p:cNvSpPr>
          <p:nvPr>
            <p:ph idx="16"/>
          </p:nvPr>
        </p:nvSpPr>
        <p:spPr>
          <a:xfrm>
            <a:off x="6433725" y="2228428"/>
            <a:ext cx="4800224" cy="1200572"/>
          </a:xfrm>
        </p:spPr>
        <p:txBody>
          <a:bodyPr/>
          <a:lstStyle/>
          <a:p>
            <a:r>
              <a:rPr lang="en-US" dirty="0"/>
              <a:t>Supporting text goes down here Supporting text goes down here Supporting text goes down here Supporting text goes down here Supporting text.</a:t>
            </a:r>
          </a:p>
        </p:txBody>
      </p:sp>
      <p:sp>
        <p:nvSpPr>
          <p:cNvPr id="8" name="Content Placeholder 7">
            <a:extLst>
              <a:ext uri="{FF2B5EF4-FFF2-40B4-BE49-F238E27FC236}">
                <a16:creationId xmlns:a16="http://schemas.microsoft.com/office/drawing/2014/main" id="{2D1E62AA-2434-4A19-8519-9318C08C4660}"/>
              </a:ext>
            </a:extLst>
          </p:cNvPr>
          <p:cNvSpPr>
            <a:spLocks noGrp="1"/>
          </p:cNvSpPr>
          <p:nvPr>
            <p:ph idx="19"/>
          </p:nvPr>
        </p:nvSpPr>
        <p:spPr>
          <a:xfrm>
            <a:off x="6439276" y="4199855"/>
            <a:ext cx="4800224" cy="374036"/>
          </a:xfrm>
        </p:spPr>
        <p:txBody>
          <a:bodyPr/>
          <a:lstStyle/>
          <a:p>
            <a:r>
              <a:rPr lang="en-US" dirty="0"/>
              <a:t>Item or point four here</a:t>
            </a:r>
          </a:p>
        </p:txBody>
      </p:sp>
      <p:sp>
        <p:nvSpPr>
          <p:cNvPr id="9" name="Content Placeholder 8">
            <a:extLst>
              <a:ext uri="{FF2B5EF4-FFF2-40B4-BE49-F238E27FC236}">
                <a16:creationId xmlns:a16="http://schemas.microsoft.com/office/drawing/2014/main" id="{B784A44C-64D5-4098-9D0F-895B3389559A}"/>
              </a:ext>
            </a:extLst>
          </p:cNvPr>
          <p:cNvSpPr>
            <a:spLocks noGrp="1"/>
          </p:cNvSpPr>
          <p:nvPr>
            <p:ph idx="20"/>
          </p:nvPr>
        </p:nvSpPr>
        <p:spPr>
          <a:xfrm>
            <a:off x="6439277" y="4751577"/>
            <a:ext cx="4800224" cy="1200572"/>
          </a:xfrm>
        </p:spPr>
        <p:txBody>
          <a:bodyPr/>
          <a:lstStyle/>
          <a:p>
            <a:r>
              <a:rPr lang="en-US" dirty="0"/>
              <a:t>Supporting text goes down here Supporting text goes down here Supporting text goes down here Supporting text goes down here Supporting text.</a:t>
            </a:r>
          </a:p>
        </p:txBody>
      </p:sp>
      <p:sp>
        <p:nvSpPr>
          <p:cNvPr id="14" name="Footer Placeholder 4">
            <a:extLst>
              <a:ext uri="{FF2B5EF4-FFF2-40B4-BE49-F238E27FC236}">
                <a16:creationId xmlns:a16="http://schemas.microsoft.com/office/drawing/2014/main" id="{66CA5AFB-A630-5842-8001-60EA1352954D}"/>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2864909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D8395-2077-2B47-AA1D-69DEF95AC1A1}"/>
              </a:ext>
            </a:extLst>
          </p:cNvPr>
          <p:cNvSpPr>
            <a:spLocks noGrp="1"/>
          </p:cNvSpPr>
          <p:nvPr>
            <p:ph type="ctrTitle" hasCustomPrompt="1"/>
          </p:nvPr>
        </p:nvSpPr>
        <p:spPr>
          <a:xfrm>
            <a:off x="974725" y="2677626"/>
            <a:ext cx="9144000" cy="1843238"/>
          </a:xfrm>
        </p:spPr>
        <p:txBody>
          <a:bodyPr>
            <a:normAutofit/>
          </a:bodyPr>
          <a:lstStyle>
            <a:lvl1pPr>
              <a:defRPr sz="6000" b="1" i="0">
                <a:solidFill>
                  <a:schemeClr val="bg1"/>
                </a:solidFill>
              </a:defRPr>
            </a:lvl1pPr>
          </a:lstStyle>
          <a:p>
            <a:r>
              <a:rPr lang="en-US" dirty="0">
                <a:solidFill>
                  <a:srgbClr val="0073C5"/>
                </a:solidFill>
                <a:latin typeface="Arial"/>
                <a:ea typeface="Roboto"/>
                <a:cs typeface="Arial"/>
              </a:rPr>
              <a:t>Presentation Title Slide </a:t>
            </a:r>
            <a:br>
              <a:rPr lang="en-US" dirty="0">
                <a:solidFill>
                  <a:srgbClr val="0073C5"/>
                </a:solidFill>
                <a:latin typeface="Arial"/>
              </a:rPr>
            </a:br>
            <a:r>
              <a:rPr lang="en-US" dirty="0">
                <a:solidFill>
                  <a:srgbClr val="0073C5"/>
                </a:solidFill>
                <a:latin typeface="Arial"/>
                <a:ea typeface="Roboto"/>
                <a:cs typeface="Arial"/>
              </a:rPr>
              <a:t>with No Photo</a:t>
            </a:r>
          </a:p>
        </p:txBody>
      </p:sp>
      <p:sp>
        <p:nvSpPr>
          <p:cNvPr id="11" name="Subtitle 2">
            <a:extLst>
              <a:ext uri="{FF2B5EF4-FFF2-40B4-BE49-F238E27FC236}">
                <a16:creationId xmlns:a16="http://schemas.microsoft.com/office/drawing/2014/main" id="{889BD45C-52AB-8A47-A447-F53C33E30338}"/>
              </a:ext>
            </a:extLst>
          </p:cNvPr>
          <p:cNvSpPr>
            <a:spLocks noGrp="1"/>
          </p:cNvSpPr>
          <p:nvPr>
            <p:ph type="subTitle" idx="1" hasCustomPrompt="1"/>
          </p:nvPr>
        </p:nvSpPr>
        <p:spPr>
          <a:xfrm>
            <a:off x="974725" y="4709626"/>
            <a:ext cx="9144000" cy="407460"/>
          </a:xfrm>
        </p:spPr>
        <p:txBody>
          <a:bodyPr vert="horz" lIns="0" tIns="0" rIns="0" bIns="0" rtlCol="0" anchor="t">
            <a:normAutofit/>
          </a:bodyPr>
          <a:lstStyle>
            <a:lvl1pPr marL="0" indent="0">
              <a:buNone/>
              <a:defRPr sz="2400" b="0" i="0">
                <a:solidFill>
                  <a:schemeClr val="bg1"/>
                </a:solidFill>
              </a:defRPr>
            </a:lvl1pPr>
          </a:lstStyle>
          <a:p>
            <a:r>
              <a:rPr lang="en-US" dirty="0">
                <a:solidFill>
                  <a:srgbClr val="0073C5"/>
                </a:solidFill>
              </a:rPr>
              <a:t>PRESENTATION SUBTITLE</a:t>
            </a:r>
          </a:p>
        </p:txBody>
      </p:sp>
      <p:sp>
        <p:nvSpPr>
          <p:cNvPr id="12" name="Text Placeholder 3">
            <a:extLst>
              <a:ext uri="{FF2B5EF4-FFF2-40B4-BE49-F238E27FC236}">
                <a16:creationId xmlns:a16="http://schemas.microsoft.com/office/drawing/2014/main" id="{123ED6FF-8F4C-3F4A-B60B-2F983CFA17C7}"/>
              </a:ext>
            </a:extLst>
          </p:cNvPr>
          <p:cNvSpPr>
            <a:spLocks noGrp="1"/>
          </p:cNvSpPr>
          <p:nvPr>
            <p:ph type="body" sz="quarter" idx="10"/>
          </p:nvPr>
        </p:nvSpPr>
        <p:spPr>
          <a:xfrm>
            <a:off x="974725" y="5087150"/>
            <a:ext cx="9144000" cy="463108"/>
          </a:xfrm>
        </p:spPr>
        <p:txBody>
          <a:bodyPr vert="horz" lIns="0" tIns="0" rIns="0" bIns="0" rtlCol="0" anchor="t">
            <a:normAutofit/>
          </a:bodyPr>
          <a:lstStyle>
            <a:lvl1pPr marL="0" indent="0">
              <a:buNone/>
              <a:defRPr sz="2400" b="0" i="0">
                <a:solidFill>
                  <a:schemeClr val="bg1"/>
                </a:solidFill>
              </a:defRPr>
            </a:lvl1pPr>
          </a:lstStyle>
          <a:p>
            <a:r>
              <a:rPr lang="en-US" dirty="0">
                <a:solidFill>
                  <a:srgbClr val="0073C5"/>
                </a:solidFill>
                <a:latin typeface="Arial"/>
                <a:ea typeface="Roboto"/>
                <a:cs typeface="Arial"/>
              </a:rPr>
              <a:t>Month XX, Year</a:t>
            </a:r>
            <a:endParaRPr lang="en-US" dirty="0">
              <a:solidFill>
                <a:srgbClr val="0073C5"/>
              </a:solidFill>
            </a:endParaRPr>
          </a:p>
        </p:txBody>
      </p:sp>
      <p:sp>
        <p:nvSpPr>
          <p:cNvPr id="13" name="Footer Placeholder 4">
            <a:extLst>
              <a:ext uri="{FF2B5EF4-FFF2-40B4-BE49-F238E27FC236}">
                <a16:creationId xmlns:a16="http://schemas.microsoft.com/office/drawing/2014/main" id="{CA6EA207-B1C8-1A4F-A355-161A8049F434}"/>
              </a:ext>
            </a:extLst>
          </p:cNvPr>
          <p:cNvSpPr>
            <a:spLocks noGrp="1"/>
          </p:cNvSpPr>
          <p:nvPr>
            <p:ph type="ftr" sz="quarter" idx="3"/>
          </p:nvPr>
        </p:nvSpPr>
        <p:spPr>
          <a:xfrm>
            <a:off x="952500" y="1774216"/>
            <a:ext cx="9166225" cy="365125"/>
          </a:xfrm>
          <a:prstGeom prst="rect">
            <a:avLst/>
          </a:prstGeom>
        </p:spPr>
        <p:txBody>
          <a:bodyPr/>
          <a:lstStyle>
            <a:lvl1pPr>
              <a:defRPr b="0" i="0">
                <a:solidFill>
                  <a:schemeClr val="bg1"/>
                </a:solidFill>
                <a:cs typeface="Arial" panose="020B0604020202020204" pitchFamily="34" charset="0"/>
              </a:defRPr>
            </a:lvl1pPr>
          </a:lstStyle>
          <a:p>
            <a:r>
              <a:rPr lang="en-US" dirty="0">
                <a:solidFill>
                  <a:srgbClr val="0073C5"/>
                </a:solidFill>
                <a:latin typeface="Arial"/>
                <a:ea typeface="Roboto"/>
              </a:rPr>
              <a:t>Department or Unit Name</a:t>
            </a:r>
          </a:p>
        </p:txBody>
      </p:sp>
    </p:spTree>
    <p:extLst>
      <p:ext uri="{BB962C8B-B14F-4D97-AF65-F5344CB8AC3E}">
        <p14:creationId xmlns:p14="http://schemas.microsoft.com/office/powerpoint/2010/main" val="2299829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9FE3140-11C1-4EC5-AE11-A035A421E9A6}"/>
              </a:ext>
            </a:extLst>
          </p:cNvPr>
          <p:cNvSpPr>
            <a:spLocks noGrp="1"/>
          </p:cNvSpPr>
          <p:nvPr>
            <p:ph type="title"/>
          </p:nvPr>
        </p:nvSpPr>
        <p:spPr>
          <a:xfrm>
            <a:off x="952499" y="526777"/>
            <a:ext cx="10287001" cy="869089"/>
          </a:xfrm>
        </p:spPr>
        <p:txBody>
          <a:bodyPr/>
          <a:lstStyle/>
          <a:p>
            <a:r>
              <a:rPr lang="en-US" dirty="0">
                <a:solidFill>
                  <a:srgbClr val="0073C5"/>
                </a:solidFill>
              </a:rPr>
              <a:t>Two column, three rows with dividers</a:t>
            </a:r>
          </a:p>
        </p:txBody>
      </p:sp>
      <p:sp>
        <p:nvSpPr>
          <p:cNvPr id="11" name="Content Placeholder 10">
            <a:extLst>
              <a:ext uri="{FF2B5EF4-FFF2-40B4-BE49-F238E27FC236}">
                <a16:creationId xmlns:a16="http://schemas.microsoft.com/office/drawing/2014/main" id="{5C604CDE-EF7C-4738-92D1-061B6E201A3F}"/>
              </a:ext>
            </a:extLst>
          </p:cNvPr>
          <p:cNvSpPr>
            <a:spLocks noGrp="1"/>
          </p:cNvSpPr>
          <p:nvPr>
            <p:ph idx="1"/>
          </p:nvPr>
        </p:nvSpPr>
        <p:spPr>
          <a:xfrm>
            <a:off x="952501" y="1686758"/>
            <a:ext cx="4755838" cy="319591"/>
          </a:xfrm>
        </p:spPr>
        <p:txBody>
          <a:bodyPr/>
          <a:lstStyle/>
          <a:p>
            <a:r>
              <a:rPr lang="en-US" dirty="0"/>
              <a:t>Item or point one here</a:t>
            </a:r>
          </a:p>
        </p:txBody>
      </p:sp>
      <p:sp>
        <p:nvSpPr>
          <p:cNvPr id="12" name="Content Placeholder 11">
            <a:extLst>
              <a:ext uri="{FF2B5EF4-FFF2-40B4-BE49-F238E27FC236}">
                <a16:creationId xmlns:a16="http://schemas.microsoft.com/office/drawing/2014/main" id="{3BD971C9-2DED-42A3-BC06-32BEB7DB2D6E}"/>
              </a:ext>
            </a:extLst>
          </p:cNvPr>
          <p:cNvSpPr>
            <a:spLocks noGrp="1"/>
          </p:cNvSpPr>
          <p:nvPr>
            <p:ph idx="10"/>
          </p:nvPr>
        </p:nvSpPr>
        <p:spPr>
          <a:xfrm>
            <a:off x="952502" y="2120010"/>
            <a:ext cx="4755838" cy="754602"/>
          </a:xfrm>
        </p:spPr>
        <p:txBody>
          <a:bodyPr>
            <a:normAutofit/>
          </a:bodyPr>
          <a:lstStyle/>
          <a:p>
            <a:r>
              <a:rPr lang="en-US" dirty="0"/>
              <a:t>Supporting text goes down here Supporting text goes down here Supporting text goes down here Supporting text goes down here.</a:t>
            </a:r>
          </a:p>
          <a:p>
            <a:endParaRPr lang="en-US" dirty="0"/>
          </a:p>
          <a:p>
            <a:endParaRPr lang="en-US" dirty="0"/>
          </a:p>
        </p:txBody>
      </p:sp>
      <p:sp>
        <p:nvSpPr>
          <p:cNvPr id="13" name="Content Placeholder 12">
            <a:extLst>
              <a:ext uri="{FF2B5EF4-FFF2-40B4-BE49-F238E27FC236}">
                <a16:creationId xmlns:a16="http://schemas.microsoft.com/office/drawing/2014/main" id="{E0C69160-C9F3-4A63-85D2-09917B5E2D5C}"/>
              </a:ext>
            </a:extLst>
          </p:cNvPr>
          <p:cNvSpPr>
            <a:spLocks noGrp="1"/>
          </p:cNvSpPr>
          <p:nvPr>
            <p:ph idx="11"/>
          </p:nvPr>
        </p:nvSpPr>
        <p:spPr>
          <a:xfrm>
            <a:off x="952503" y="3291760"/>
            <a:ext cx="4755838" cy="328016"/>
          </a:xfrm>
        </p:spPr>
        <p:txBody>
          <a:bodyPr/>
          <a:lstStyle/>
          <a:p>
            <a:r>
              <a:rPr lang="en-US" dirty="0"/>
              <a:t>Item or point two here</a:t>
            </a:r>
          </a:p>
        </p:txBody>
      </p:sp>
      <p:sp>
        <p:nvSpPr>
          <p:cNvPr id="14" name="Content Placeholder 13">
            <a:extLst>
              <a:ext uri="{FF2B5EF4-FFF2-40B4-BE49-F238E27FC236}">
                <a16:creationId xmlns:a16="http://schemas.microsoft.com/office/drawing/2014/main" id="{1DBBC16E-CBB8-46F9-878B-83390551EDB4}"/>
              </a:ext>
            </a:extLst>
          </p:cNvPr>
          <p:cNvSpPr>
            <a:spLocks noGrp="1"/>
          </p:cNvSpPr>
          <p:nvPr>
            <p:ph idx="12"/>
          </p:nvPr>
        </p:nvSpPr>
        <p:spPr>
          <a:xfrm>
            <a:off x="952504" y="3725012"/>
            <a:ext cx="4755838" cy="644563"/>
          </a:xfrm>
        </p:spPr>
        <p:txBody>
          <a:bodyPr/>
          <a:lstStyle/>
          <a:p>
            <a:r>
              <a:rPr lang="en-US" dirty="0"/>
              <a:t>Supporting text goes down here Supporting text goes down here Supporting text goes down here.</a:t>
            </a:r>
          </a:p>
        </p:txBody>
      </p:sp>
      <p:sp>
        <p:nvSpPr>
          <p:cNvPr id="15" name="Content Placeholder 14">
            <a:extLst>
              <a:ext uri="{FF2B5EF4-FFF2-40B4-BE49-F238E27FC236}">
                <a16:creationId xmlns:a16="http://schemas.microsoft.com/office/drawing/2014/main" id="{8706085F-3961-40B1-AC6E-FCCE78885FC8}"/>
              </a:ext>
            </a:extLst>
          </p:cNvPr>
          <p:cNvSpPr>
            <a:spLocks noGrp="1"/>
          </p:cNvSpPr>
          <p:nvPr>
            <p:ph idx="13"/>
          </p:nvPr>
        </p:nvSpPr>
        <p:spPr>
          <a:xfrm>
            <a:off x="952505" y="4753992"/>
            <a:ext cx="4755838" cy="319591"/>
          </a:xfrm>
        </p:spPr>
        <p:txBody>
          <a:bodyPr/>
          <a:lstStyle/>
          <a:p>
            <a:r>
              <a:rPr lang="en-US" dirty="0"/>
              <a:t>Item of point three here</a:t>
            </a:r>
          </a:p>
        </p:txBody>
      </p:sp>
      <p:sp>
        <p:nvSpPr>
          <p:cNvPr id="16" name="Content Placeholder 15">
            <a:extLst>
              <a:ext uri="{FF2B5EF4-FFF2-40B4-BE49-F238E27FC236}">
                <a16:creationId xmlns:a16="http://schemas.microsoft.com/office/drawing/2014/main" id="{DB58F22D-DB10-4C1C-8651-3ED0D1660421}"/>
              </a:ext>
            </a:extLst>
          </p:cNvPr>
          <p:cNvSpPr>
            <a:spLocks noGrp="1"/>
          </p:cNvSpPr>
          <p:nvPr>
            <p:ph idx="14"/>
          </p:nvPr>
        </p:nvSpPr>
        <p:spPr>
          <a:xfrm>
            <a:off x="952506" y="5187244"/>
            <a:ext cx="4755838" cy="754602"/>
          </a:xfrm>
        </p:spPr>
        <p:txBody>
          <a:bodyPr/>
          <a:lstStyle/>
          <a:p>
            <a:r>
              <a:rPr lang="en-US" dirty="0"/>
              <a:t>Supporting text goes down here Supporting text goes down here Supporting text goes down here.</a:t>
            </a:r>
          </a:p>
        </p:txBody>
      </p:sp>
      <p:sp>
        <p:nvSpPr>
          <p:cNvPr id="17" name="Content Placeholder 16">
            <a:extLst>
              <a:ext uri="{FF2B5EF4-FFF2-40B4-BE49-F238E27FC236}">
                <a16:creationId xmlns:a16="http://schemas.microsoft.com/office/drawing/2014/main" id="{920F1255-7200-40A0-AE24-06C2B726BEB9}"/>
              </a:ext>
            </a:extLst>
          </p:cNvPr>
          <p:cNvSpPr>
            <a:spLocks noGrp="1"/>
          </p:cNvSpPr>
          <p:nvPr>
            <p:ph idx="15"/>
          </p:nvPr>
        </p:nvSpPr>
        <p:spPr>
          <a:xfrm>
            <a:off x="6483696" y="1688512"/>
            <a:ext cx="4755838" cy="319591"/>
          </a:xfrm>
        </p:spPr>
        <p:txBody>
          <a:bodyPr/>
          <a:lstStyle/>
          <a:p>
            <a:r>
              <a:rPr lang="en-US" dirty="0"/>
              <a:t>Item or point four here</a:t>
            </a:r>
          </a:p>
        </p:txBody>
      </p:sp>
      <p:sp>
        <p:nvSpPr>
          <p:cNvPr id="18" name="Content Placeholder 17">
            <a:extLst>
              <a:ext uri="{FF2B5EF4-FFF2-40B4-BE49-F238E27FC236}">
                <a16:creationId xmlns:a16="http://schemas.microsoft.com/office/drawing/2014/main" id="{3BDFEA8B-1D74-4FB3-9D6F-C73257A5864B}"/>
              </a:ext>
            </a:extLst>
          </p:cNvPr>
          <p:cNvSpPr>
            <a:spLocks noGrp="1"/>
          </p:cNvSpPr>
          <p:nvPr>
            <p:ph idx="16"/>
          </p:nvPr>
        </p:nvSpPr>
        <p:spPr>
          <a:xfrm>
            <a:off x="6483697" y="2121764"/>
            <a:ext cx="4755838" cy="754602"/>
          </a:xfrm>
        </p:spPr>
        <p:txBody>
          <a:bodyPr/>
          <a:lstStyle/>
          <a:p>
            <a:r>
              <a:rPr lang="en-US" dirty="0"/>
              <a:t>Supporting text goes down here Supporting text goes down here Supporting text goes down here.</a:t>
            </a:r>
          </a:p>
        </p:txBody>
      </p:sp>
      <p:sp>
        <p:nvSpPr>
          <p:cNvPr id="19" name="Content Placeholder 18">
            <a:extLst>
              <a:ext uri="{FF2B5EF4-FFF2-40B4-BE49-F238E27FC236}">
                <a16:creationId xmlns:a16="http://schemas.microsoft.com/office/drawing/2014/main" id="{51DBED4F-D448-4C5B-90A2-9DC9FA28DF8A}"/>
              </a:ext>
            </a:extLst>
          </p:cNvPr>
          <p:cNvSpPr>
            <a:spLocks noGrp="1"/>
          </p:cNvSpPr>
          <p:nvPr>
            <p:ph idx="17"/>
          </p:nvPr>
        </p:nvSpPr>
        <p:spPr>
          <a:xfrm>
            <a:off x="6483698" y="3293514"/>
            <a:ext cx="4755838" cy="328016"/>
          </a:xfrm>
        </p:spPr>
        <p:txBody>
          <a:bodyPr/>
          <a:lstStyle/>
          <a:p>
            <a:r>
              <a:rPr lang="en-US" dirty="0"/>
              <a:t>Item or point five here</a:t>
            </a:r>
          </a:p>
        </p:txBody>
      </p:sp>
      <p:sp>
        <p:nvSpPr>
          <p:cNvPr id="20" name="Content Placeholder 19">
            <a:extLst>
              <a:ext uri="{FF2B5EF4-FFF2-40B4-BE49-F238E27FC236}">
                <a16:creationId xmlns:a16="http://schemas.microsoft.com/office/drawing/2014/main" id="{99AB52CA-0C63-4D17-95AB-39AF3DBA95F5}"/>
              </a:ext>
            </a:extLst>
          </p:cNvPr>
          <p:cNvSpPr>
            <a:spLocks noGrp="1"/>
          </p:cNvSpPr>
          <p:nvPr>
            <p:ph idx="18"/>
          </p:nvPr>
        </p:nvSpPr>
        <p:spPr>
          <a:xfrm>
            <a:off x="6483699" y="3726766"/>
            <a:ext cx="4755838" cy="644563"/>
          </a:xfrm>
        </p:spPr>
        <p:txBody>
          <a:bodyPr/>
          <a:lstStyle/>
          <a:p>
            <a:r>
              <a:rPr lang="en-US" dirty="0"/>
              <a:t>Supporting text goes down here Supporting text goes down here Supporting text goes down here.</a:t>
            </a:r>
          </a:p>
        </p:txBody>
      </p:sp>
      <p:sp>
        <p:nvSpPr>
          <p:cNvPr id="21" name="Content Placeholder 20">
            <a:extLst>
              <a:ext uri="{FF2B5EF4-FFF2-40B4-BE49-F238E27FC236}">
                <a16:creationId xmlns:a16="http://schemas.microsoft.com/office/drawing/2014/main" id="{8248F48C-C9A5-4AF7-953F-DD0A254B8162}"/>
              </a:ext>
            </a:extLst>
          </p:cNvPr>
          <p:cNvSpPr>
            <a:spLocks noGrp="1"/>
          </p:cNvSpPr>
          <p:nvPr>
            <p:ph idx="19"/>
          </p:nvPr>
        </p:nvSpPr>
        <p:spPr>
          <a:xfrm>
            <a:off x="6483700" y="4755746"/>
            <a:ext cx="4755838" cy="319591"/>
          </a:xfrm>
        </p:spPr>
        <p:txBody>
          <a:bodyPr/>
          <a:lstStyle/>
          <a:p>
            <a:r>
              <a:rPr lang="en-US" dirty="0"/>
              <a:t>Item or point six here</a:t>
            </a:r>
          </a:p>
        </p:txBody>
      </p:sp>
      <p:sp>
        <p:nvSpPr>
          <p:cNvPr id="22" name="Content Placeholder 21">
            <a:extLst>
              <a:ext uri="{FF2B5EF4-FFF2-40B4-BE49-F238E27FC236}">
                <a16:creationId xmlns:a16="http://schemas.microsoft.com/office/drawing/2014/main" id="{E65FC444-3B71-43A8-AF08-F48AD4F3D491}"/>
              </a:ext>
            </a:extLst>
          </p:cNvPr>
          <p:cNvSpPr>
            <a:spLocks noGrp="1"/>
          </p:cNvSpPr>
          <p:nvPr>
            <p:ph idx="20"/>
          </p:nvPr>
        </p:nvSpPr>
        <p:spPr>
          <a:xfrm>
            <a:off x="6483701" y="5188998"/>
            <a:ext cx="4755838" cy="754602"/>
          </a:xfrm>
        </p:spPr>
        <p:txBody>
          <a:bodyPr/>
          <a:lstStyle/>
          <a:p>
            <a:r>
              <a:rPr lang="en-US" dirty="0"/>
              <a:t>Supporting text goes down here Supporting text goes down here Supporting text goes down here Supporting text goes down here.</a:t>
            </a:r>
          </a:p>
        </p:txBody>
      </p:sp>
      <p:sp>
        <p:nvSpPr>
          <p:cNvPr id="26" name="Footer Placeholder 4">
            <a:extLst>
              <a:ext uri="{FF2B5EF4-FFF2-40B4-BE49-F238E27FC236}">
                <a16:creationId xmlns:a16="http://schemas.microsoft.com/office/drawing/2014/main" id="{6BEBDEDA-9C84-914F-A6D2-834AA70F3F5B}"/>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3336205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84F6C5B-EDFB-408B-BCC9-F56131FD92A3}"/>
              </a:ext>
            </a:extLst>
          </p:cNvPr>
          <p:cNvSpPr>
            <a:spLocks noGrp="1"/>
          </p:cNvSpPr>
          <p:nvPr>
            <p:ph type="title"/>
          </p:nvPr>
        </p:nvSpPr>
        <p:spPr>
          <a:xfrm>
            <a:off x="952499" y="526777"/>
            <a:ext cx="10287001" cy="869089"/>
          </a:xfrm>
        </p:spPr>
        <p:txBody>
          <a:bodyPr/>
          <a:lstStyle/>
          <a:p>
            <a:r>
              <a:rPr lang="en-US" dirty="0">
                <a:solidFill>
                  <a:srgbClr val="0073C5"/>
                </a:solidFill>
              </a:rPr>
              <a:t>Two column, four rows with dividers </a:t>
            </a:r>
          </a:p>
        </p:txBody>
      </p:sp>
      <p:sp>
        <p:nvSpPr>
          <p:cNvPr id="2" name="Content Placeholder 1">
            <a:extLst>
              <a:ext uri="{FF2B5EF4-FFF2-40B4-BE49-F238E27FC236}">
                <a16:creationId xmlns:a16="http://schemas.microsoft.com/office/drawing/2014/main" id="{715A4ACB-BED4-43A8-8CA3-166012C4CAA8}"/>
              </a:ext>
            </a:extLst>
          </p:cNvPr>
          <p:cNvSpPr>
            <a:spLocks noGrp="1"/>
          </p:cNvSpPr>
          <p:nvPr>
            <p:ph idx="1"/>
          </p:nvPr>
        </p:nvSpPr>
        <p:spPr>
          <a:xfrm>
            <a:off x="952500" y="1686758"/>
            <a:ext cx="4772003" cy="319591"/>
          </a:xfrm>
        </p:spPr>
        <p:txBody>
          <a:bodyPr/>
          <a:lstStyle/>
          <a:p>
            <a:r>
              <a:rPr lang="en-US" dirty="0"/>
              <a:t>Item or point one here</a:t>
            </a:r>
          </a:p>
        </p:txBody>
      </p:sp>
      <p:sp>
        <p:nvSpPr>
          <p:cNvPr id="3" name="Content Placeholder 2">
            <a:extLst>
              <a:ext uri="{FF2B5EF4-FFF2-40B4-BE49-F238E27FC236}">
                <a16:creationId xmlns:a16="http://schemas.microsoft.com/office/drawing/2014/main" id="{C1A77856-A6A4-4323-9024-713B24CFA2DB}"/>
              </a:ext>
            </a:extLst>
          </p:cNvPr>
          <p:cNvSpPr>
            <a:spLocks noGrp="1"/>
          </p:cNvSpPr>
          <p:nvPr>
            <p:ph idx="10"/>
          </p:nvPr>
        </p:nvSpPr>
        <p:spPr>
          <a:xfrm>
            <a:off x="952502" y="2120010"/>
            <a:ext cx="4772003" cy="417141"/>
          </a:xfrm>
        </p:spPr>
        <p:txBody>
          <a:bodyPr/>
          <a:lstStyle/>
          <a:p>
            <a:r>
              <a:rPr lang="en-US" dirty="0"/>
              <a:t>Supporting text goes down here</a:t>
            </a:r>
          </a:p>
        </p:txBody>
      </p:sp>
      <p:sp>
        <p:nvSpPr>
          <p:cNvPr id="4" name="Content Placeholder 3">
            <a:extLst>
              <a:ext uri="{FF2B5EF4-FFF2-40B4-BE49-F238E27FC236}">
                <a16:creationId xmlns:a16="http://schemas.microsoft.com/office/drawing/2014/main" id="{2D6E75BC-D2E8-4DC5-BB03-89400851D402}"/>
              </a:ext>
            </a:extLst>
          </p:cNvPr>
          <p:cNvSpPr>
            <a:spLocks noGrp="1"/>
          </p:cNvSpPr>
          <p:nvPr>
            <p:ph idx="11"/>
          </p:nvPr>
        </p:nvSpPr>
        <p:spPr>
          <a:xfrm>
            <a:off x="954094" y="2904080"/>
            <a:ext cx="4772003" cy="319591"/>
          </a:xfrm>
        </p:spPr>
        <p:txBody>
          <a:bodyPr/>
          <a:lstStyle/>
          <a:p>
            <a:r>
              <a:rPr lang="en-US" dirty="0"/>
              <a:t>Item or point two here</a:t>
            </a:r>
          </a:p>
        </p:txBody>
      </p:sp>
      <p:sp>
        <p:nvSpPr>
          <p:cNvPr id="5" name="Content Placeholder 4">
            <a:extLst>
              <a:ext uri="{FF2B5EF4-FFF2-40B4-BE49-F238E27FC236}">
                <a16:creationId xmlns:a16="http://schemas.microsoft.com/office/drawing/2014/main" id="{D27065F1-F216-436D-B185-EB7FD68D0AD4}"/>
              </a:ext>
            </a:extLst>
          </p:cNvPr>
          <p:cNvSpPr>
            <a:spLocks noGrp="1"/>
          </p:cNvSpPr>
          <p:nvPr>
            <p:ph idx="12"/>
          </p:nvPr>
        </p:nvSpPr>
        <p:spPr>
          <a:xfrm>
            <a:off x="954096" y="3337333"/>
            <a:ext cx="4772003" cy="304911"/>
          </a:xfrm>
        </p:spPr>
        <p:txBody>
          <a:bodyPr/>
          <a:lstStyle/>
          <a:p>
            <a:r>
              <a:rPr lang="en-US" dirty="0"/>
              <a:t>Supporting text goes down here</a:t>
            </a:r>
          </a:p>
        </p:txBody>
      </p:sp>
      <p:sp>
        <p:nvSpPr>
          <p:cNvPr id="8" name="Content Placeholder 7">
            <a:extLst>
              <a:ext uri="{FF2B5EF4-FFF2-40B4-BE49-F238E27FC236}">
                <a16:creationId xmlns:a16="http://schemas.microsoft.com/office/drawing/2014/main" id="{2165DD1B-B9CB-4F0B-9A59-5F6BA3DDCF80}"/>
              </a:ext>
            </a:extLst>
          </p:cNvPr>
          <p:cNvSpPr>
            <a:spLocks noGrp="1"/>
          </p:cNvSpPr>
          <p:nvPr>
            <p:ph idx="15"/>
          </p:nvPr>
        </p:nvSpPr>
        <p:spPr>
          <a:xfrm>
            <a:off x="954098" y="3970621"/>
            <a:ext cx="4772003" cy="319591"/>
          </a:xfrm>
        </p:spPr>
        <p:txBody>
          <a:bodyPr/>
          <a:lstStyle/>
          <a:p>
            <a:r>
              <a:rPr lang="en-US" dirty="0"/>
              <a:t>Item or point three here</a:t>
            </a:r>
          </a:p>
        </p:txBody>
      </p:sp>
      <p:sp>
        <p:nvSpPr>
          <p:cNvPr id="9" name="Content Placeholder 8">
            <a:extLst>
              <a:ext uri="{FF2B5EF4-FFF2-40B4-BE49-F238E27FC236}">
                <a16:creationId xmlns:a16="http://schemas.microsoft.com/office/drawing/2014/main" id="{C9474EA9-0FA6-4DAE-9A79-B0939A70A863}"/>
              </a:ext>
            </a:extLst>
          </p:cNvPr>
          <p:cNvSpPr>
            <a:spLocks noGrp="1"/>
          </p:cNvSpPr>
          <p:nvPr>
            <p:ph idx="16"/>
          </p:nvPr>
        </p:nvSpPr>
        <p:spPr>
          <a:xfrm>
            <a:off x="954100" y="4403874"/>
            <a:ext cx="4772003" cy="310972"/>
          </a:xfrm>
        </p:spPr>
        <p:txBody>
          <a:bodyPr/>
          <a:lstStyle/>
          <a:p>
            <a:r>
              <a:rPr lang="en-US" dirty="0"/>
              <a:t>Supporting text goes down here</a:t>
            </a:r>
          </a:p>
        </p:txBody>
      </p:sp>
      <p:sp>
        <p:nvSpPr>
          <p:cNvPr id="6" name="Content Placeholder 5">
            <a:extLst>
              <a:ext uri="{FF2B5EF4-FFF2-40B4-BE49-F238E27FC236}">
                <a16:creationId xmlns:a16="http://schemas.microsoft.com/office/drawing/2014/main" id="{45A65EB2-988F-40CF-AFED-FE5FF51768B0}"/>
              </a:ext>
            </a:extLst>
          </p:cNvPr>
          <p:cNvSpPr>
            <a:spLocks noGrp="1"/>
          </p:cNvSpPr>
          <p:nvPr>
            <p:ph idx="13"/>
          </p:nvPr>
        </p:nvSpPr>
        <p:spPr>
          <a:xfrm>
            <a:off x="954096" y="5089029"/>
            <a:ext cx="4772003" cy="319591"/>
          </a:xfrm>
        </p:spPr>
        <p:txBody>
          <a:bodyPr/>
          <a:lstStyle/>
          <a:p>
            <a:r>
              <a:rPr lang="en-US" dirty="0"/>
              <a:t>Item of point four here</a:t>
            </a:r>
          </a:p>
        </p:txBody>
      </p:sp>
      <p:sp>
        <p:nvSpPr>
          <p:cNvPr id="7" name="Content Placeholder 6">
            <a:extLst>
              <a:ext uri="{FF2B5EF4-FFF2-40B4-BE49-F238E27FC236}">
                <a16:creationId xmlns:a16="http://schemas.microsoft.com/office/drawing/2014/main" id="{E8C52A52-F15D-4DD5-B535-BA0CA6A8FD59}"/>
              </a:ext>
            </a:extLst>
          </p:cNvPr>
          <p:cNvSpPr>
            <a:spLocks noGrp="1"/>
          </p:cNvSpPr>
          <p:nvPr>
            <p:ph idx="14"/>
          </p:nvPr>
        </p:nvSpPr>
        <p:spPr>
          <a:xfrm>
            <a:off x="954098" y="5522281"/>
            <a:ext cx="4772003" cy="417141"/>
          </a:xfrm>
        </p:spPr>
        <p:txBody>
          <a:bodyPr/>
          <a:lstStyle/>
          <a:p>
            <a:r>
              <a:rPr lang="en-US" dirty="0"/>
              <a:t>Supporting text goes down here</a:t>
            </a:r>
          </a:p>
        </p:txBody>
      </p:sp>
      <p:sp>
        <p:nvSpPr>
          <p:cNvPr id="10" name="Content Placeholder 9">
            <a:extLst>
              <a:ext uri="{FF2B5EF4-FFF2-40B4-BE49-F238E27FC236}">
                <a16:creationId xmlns:a16="http://schemas.microsoft.com/office/drawing/2014/main" id="{9DE64077-96D0-490B-9128-7D3346444DB9}"/>
              </a:ext>
            </a:extLst>
          </p:cNvPr>
          <p:cNvSpPr>
            <a:spLocks noGrp="1"/>
          </p:cNvSpPr>
          <p:nvPr>
            <p:ph idx="17"/>
          </p:nvPr>
        </p:nvSpPr>
        <p:spPr>
          <a:xfrm>
            <a:off x="6467495" y="1688232"/>
            <a:ext cx="4772003" cy="319591"/>
          </a:xfrm>
        </p:spPr>
        <p:txBody>
          <a:bodyPr/>
          <a:lstStyle/>
          <a:p>
            <a:r>
              <a:rPr lang="en-US" dirty="0"/>
              <a:t>Item or point five here</a:t>
            </a:r>
          </a:p>
        </p:txBody>
      </p:sp>
      <p:sp>
        <p:nvSpPr>
          <p:cNvPr id="11" name="Content Placeholder 10">
            <a:extLst>
              <a:ext uri="{FF2B5EF4-FFF2-40B4-BE49-F238E27FC236}">
                <a16:creationId xmlns:a16="http://schemas.microsoft.com/office/drawing/2014/main" id="{B71381FD-EC49-4150-A716-5C19145E0D80}"/>
              </a:ext>
            </a:extLst>
          </p:cNvPr>
          <p:cNvSpPr>
            <a:spLocks noGrp="1"/>
          </p:cNvSpPr>
          <p:nvPr>
            <p:ph idx="18"/>
          </p:nvPr>
        </p:nvSpPr>
        <p:spPr>
          <a:xfrm>
            <a:off x="6467497" y="2121484"/>
            <a:ext cx="4772003" cy="417141"/>
          </a:xfrm>
        </p:spPr>
        <p:txBody>
          <a:bodyPr/>
          <a:lstStyle/>
          <a:p>
            <a:r>
              <a:rPr lang="en-US" dirty="0"/>
              <a:t>Supporting text goes down here</a:t>
            </a:r>
          </a:p>
        </p:txBody>
      </p:sp>
      <p:sp>
        <p:nvSpPr>
          <p:cNvPr id="12" name="Content Placeholder 11">
            <a:extLst>
              <a:ext uri="{FF2B5EF4-FFF2-40B4-BE49-F238E27FC236}">
                <a16:creationId xmlns:a16="http://schemas.microsoft.com/office/drawing/2014/main" id="{2B1F9472-7931-43AA-958B-988F39E79F1D}"/>
              </a:ext>
            </a:extLst>
          </p:cNvPr>
          <p:cNvSpPr>
            <a:spLocks noGrp="1"/>
          </p:cNvSpPr>
          <p:nvPr>
            <p:ph idx="19"/>
          </p:nvPr>
        </p:nvSpPr>
        <p:spPr>
          <a:xfrm>
            <a:off x="6469089" y="2905554"/>
            <a:ext cx="4772003" cy="319591"/>
          </a:xfrm>
        </p:spPr>
        <p:txBody>
          <a:bodyPr/>
          <a:lstStyle/>
          <a:p>
            <a:r>
              <a:rPr lang="en-US" dirty="0"/>
              <a:t>Item or point six here</a:t>
            </a:r>
          </a:p>
        </p:txBody>
      </p:sp>
      <p:sp>
        <p:nvSpPr>
          <p:cNvPr id="13" name="Content Placeholder 12">
            <a:extLst>
              <a:ext uri="{FF2B5EF4-FFF2-40B4-BE49-F238E27FC236}">
                <a16:creationId xmlns:a16="http://schemas.microsoft.com/office/drawing/2014/main" id="{F1E437BC-1B05-471D-96EF-669FD0DF1D60}"/>
              </a:ext>
            </a:extLst>
          </p:cNvPr>
          <p:cNvSpPr>
            <a:spLocks noGrp="1"/>
          </p:cNvSpPr>
          <p:nvPr>
            <p:ph idx="20"/>
          </p:nvPr>
        </p:nvSpPr>
        <p:spPr>
          <a:xfrm>
            <a:off x="6469091" y="3338807"/>
            <a:ext cx="4772003" cy="304911"/>
          </a:xfrm>
        </p:spPr>
        <p:txBody>
          <a:bodyPr/>
          <a:lstStyle/>
          <a:p>
            <a:r>
              <a:rPr lang="en-US" dirty="0"/>
              <a:t>Supporting text goes down here</a:t>
            </a:r>
          </a:p>
        </p:txBody>
      </p:sp>
      <p:sp>
        <p:nvSpPr>
          <p:cNvPr id="16" name="Content Placeholder 15">
            <a:extLst>
              <a:ext uri="{FF2B5EF4-FFF2-40B4-BE49-F238E27FC236}">
                <a16:creationId xmlns:a16="http://schemas.microsoft.com/office/drawing/2014/main" id="{27C4F03D-40D3-46BC-A577-F86FBA20535D}"/>
              </a:ext>
            </a:extLst>
          </p:cNvPr>
          <p:cNvSpPr>
            <a:spLocks noGrp="1"/>
          </p:cNvSpPr>
          <p:nvPr>
            <p:ph idx="23"/>
          </p:nvPr>
        </p:nvSpPr>
        <p:spPr>
          <a:xfrm>
            <a:off x="6469093" y="3972095"/>
            <a:ext cx="4772003" cy="319591"/>
          </a:xfrm>
        </p:spPr>
        <p:txBody>
          <a:bodyPr/>
          <a:lstStyle/>
          <a:p>
            <a:r>
              <a:rPr lang="en-US" dirty="0"/>
              <a:t>Item or point seven here</a:t>
            </a:r>
          </a:p>
        </p:txBody>
      </p:sp>
      <p:sp>
        <p:nvSpPr>
          <p:cNvPr id="17" name="Content Placeholder 16">
            <a:extLst>
              <a:ext uri="{FF2B5EF4-FFF2-40B4-BE49-F238E27FC236}">
                <a16:creationId xmlns:a16="http://schemas.microsoft.com/office/drawing/2014/main" id="{B8DD3685-C6A7-4398-9DDF-3B5F6AFC75C5}"/>
              </a:ext>
            </a:extLst>
          </p:cNvPr>
          <p:cNvSpPr>
            <a:spLocks noGrp="1"/>
          </p:cNvSpPr>
          <p:nvPr>
            <p:ph idx="24"/>
          </p:nvPr>
        </p:nvSpPr>
        <p:spPr>
          <a:xfrm>
            <a:off x="6469095" y="4405348"/>
            <a:ext cx="4772003" cy="310972"/>
          </a:xfrm>
        </p:spPr>
        <p:txBody>
          <a:bodyPr/>
          <a:lstStyle/>
          <a:p>
            <a:r>
              <a:rPr lang="en-US" dirty="0"/>
              <a:t>Supporting text goes down here</a:t>
            </a:r>
          </a:p>
        </p:txBody>
      </p:sp>
      <p:sp>
        <p:nvSpPr>
          <p:cNvPr id="14" name="Content Placeholder 13">
            <a:extLst>
              <a:ext uri="{FF2B5EF4-FFF2-40B4-BE49-F238E27FC236}">
                <a16:creationId xmlns:a16="http://schemas.microsoft.com/office/drawing/2014/main" id="{5DBC293F-5A19-4A19-8744-F34619BEF679}"/>
              </a:ext>
            </a:extLst>
          </p:cNvPr>
          <p:cNvSpPr>
            <a:spLocks noGrp="1"/>
          </p:cNvSpPr>
          <p:nvPr>
            <p:ph idx="21"/>
          </p:nvPr>
        </p:nvSpPr>
        <p:spPr>
          <a:xfrm>
            <a:off x="6469091" y="5090503"/>
            <a:ext cx="4772003" cy="319591"/>
          </a:xfrm>
        </p:spPr>
        <p:txBody>
          <a:bodyPr/>
          <a:lstStyle/>
          <a:p>
            <a:r>
              <a:rPr lang="en-US" dirty="0"/>
              <a:t>Item or point eight here</a:t>
            </a:r>
          </a:p>
        </p:txBody>
      </p:sp>
      <p:sp>
        <p:nvSpPr>
          <p:cNvPr id="15" name="Content Placeholder 14">
            <a:extLst>
              <a:ext uri="{FF2B5EF4-FFF2-40B4-BE49-F238E27FC236}">
                <a16:creationId xmlns:a16="http://schemas.microsoft.com/office/drawing/2014/main" id="{11C6A53E-CA9B-4208-B886-6B3ED67EE103}"/>
              </a:ext>
            </a:extLst>
          </p:cNvPr>
          <p:cNvSpPr>
            <a:spLocks noGrp="1"/>
          </p:cNvSpPr>
          <p:nvPr>
            <p:ph idx="22"/>
          </p:nvPr>
        </p:nvSpPr>
        <p:spPr>
          <a:xfrm>
            <a:off x="6469093" y="5523755"/>
            <a:ext cx="4772003" cy="417141"/>
          </a:xfrm>
        </p:spPr>
        <p:txBody>
          <a:bodyPr/>
          <a:lstStyle/>
          <a:p>
            <a:r>
              <a:rPr lang="en-US" dirty="0"/>
              <a:t>Supporting text goes down here</a:t>
            </a:r>
          </a:p>
        </p:txBody>
      </p:sp>
      <p:sp>
        <p:nvSpPr>
          <p:cNvPr id="22" name="Footer Placeholder 4">
            <a:extLst>
              <a:ext uri="{FF2B5EF4-FFF2-40B4-BE49-F238E27FC236}">
                <a16:creationId xmlns:a16="http://schemas.microsoft.com/office/drawing/2014/main" id="{EDB9D0A8-476C-3B4B-B687-5ACAAB6DAE3B}"/>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1734452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0F0BB6-70B6-4E92-9C25-C2A3E19CC0C4}"/>
              </a:ext>
            </a:extLst>
          </p:cNvPr>
          <p:cNvSpPr>
            <a:spLocks noGrp="1"/>
          </p:cNvSpPr>
          <p:nvPr>
            <p:ph type="title"/>
          </p:nvPr>
        </p:nvSpPr>
        <p:spPr>
          <a:xfrm>
            <a:off x="952499" y="526777"/>
            <a:ext cx="10287001" cy="869089"/>
          </a:xfrm>
        </p:spPr>
        <p:txBody>
          <a:bodyPr/>
          <a:lstStyle/>
          <a:p>
            <a:r>
              <a:rPr lang="en-US" dirty="0">
                <a:solidFill>
                  <a:srgbClr val="0073C5"/>
                </a:solidFill>
              </a:rPr>
              <a:t>Three columns with icons</a:t>
            </a:r>
          </a:p>
        </p:txBody>
      </p:sp>
      <p:pic>
        <p:nvPicPr>
          <p:cNvPr id="23" name="Picture Placeholder 22" descr="Clipboard Checked outline">
            <a:extLst>
              <a:ext uri="{FF2B5EF4-FFF2-40B4-BE49-F238E27FC236}">
                <a16:creationId xmlns:a16="http://schemas.microsoft.com/office/drawing/2014/main" id="{AFBD2A2F-93A7-234A-96F3-0C07867C44C9}"/>
              </a:ext>
            </a:extLst>
          </p:cNvPr>
          <p:cNvPicPr>
            <a:picLocks noGrp="1" noChangeAspect="1"/>
          </p:cNvPicPr>
          <p:nvPr>
            <p:ph type="pic" sz="quarter" idx="21"/>
          </p:nvPr>
        </p:nvPicPr>
        <p:blipFill>
          <a:blip r:embed="rId3">
            <a:extLst>
              <a:ext uri="{96DAC541-7B7A-43D3-8B79-37D633B846F1}">
                <asvg:svgBlip xmlns:asvg="http://schemas.microsoft.com/office/drawing/2016/SVG/main" r:embed="rId4"/>
              </a:ext>
            </a:extLst>
          </a:blip>
          <a:srcRect l="1645" r="1645"/>
          <a:stretch/>
        </p:blipFill>
        <p:spPr>
          <a:xfrm>
            <a:off x="1953910" y="2337468"/>
            <a:ext cx="1182412" cy="1222625"/>
          </a:xfrm>
        </p:spPr>
      </p:pic>
      <p:sp>
        <p:nvSpPr>
          <p:cNvPr id="2" name="Content Placeholder 1">
            <a:extLst>
              <a:ext uri="{FF2B5EF4-FFF2-40B4-BE49-F238E27FC236}">
                <a16:creationId xmlns:a16="http://schemas.microsoft.com/office/drawing/2014/main" id="{B2B24184-FD3C-432A-A31F-14C7E30B8853}"/>
              </a:ext>
            </a:extLst>
          </p:cNvPr>
          <p:cNvSpPr>
            <a:spLocks noGrp="1"/>
          </p:cNvSpPr>
          <p:nvPr>
            <p:ph idx="1"/>
          </p:nvPr>
        </p:nvSpPr>
        <p:spPr>
          <a:xfrm>
            <a:off x="952500" y="4078664"/>
            <a:ext cx="3166740" cy="754602"/>
          </a:xfrm>
        </p:spPr>
        <p:txBody>
          <a:bodyPr>
            <a:normAutofit/>
          </a:bodyPr>
          <a:lstStyle/>
          <a:p>
            <a:r>
              <a:rPr lang="en-US" dirty="0"/>
              <a:t>Item or step</a:t>
            </a:r>
            <a:br>
              <a:rPr lang="en-US" dirty="0"/>
            </a:br>
            <a:r>
              <a:rPr lang="en-US" dirty="0"/>
              <a:t>number one</a:t>
            </a:r>
          </a:p>
        </p:txBody>
      </p:sp>
      <p:pic>
        <p:nvPicPr>
          <p:cNvPr id="21" name="Picture Placeholder 20" descr="Artificial Intelligence outline">
            <a:extLst>
              <a:ext uri="{FF2B5EF4-FFF2-40B4-BE49-F238E27FC236}">
                <a16:creationId xmlns:a16="http://schemas.microsoft.com/office/drawing/2014/main" id="{A0F27B06-80C9-ED4D-AEC4-C086FA333E3E}"/>
              </a:ext>
            </a:extLst>
          </p:cNvPr>
          <p:cNvPicPr>
            <a:picLocks noGrp="1" noChangeAspect="1"/>
          </p:cNvPicPr>
          <p:nvPr>
            <p:ph type="pic" sz="quarter" idx="22"/>
          </p:nvPr>
        </p:nvPicPr>
        <p:blipFill>
          <a:blip r:embed="rId5">
            <a:extLst>
              <a:ext uri="{96DAC541-7B7A-43D3-8B79-37D633B846F1}">
                <asvg:svgBlip xmlns:asvg="http://schemas.microsoft.com/office/drawing/2016/SVG/main" r:embed="rId6"/>
              </a:ext>
            </a:extLst>
          </a:blip>
          <a:srcRect l="1645" r="1645"/>
          <a:stretch/>
        </p:blipFill>
        <p:spPr>
          <a:xfrm>
            <a:off x="5500171" y="2310547"/>
            <a:ext cx="1182412" cy="1222625"/>
          </a:xfrm>
        </p:spPr>
      </p:pic>
      <p:sp>
        <p:nvSpPr>
          <p:cNvPr id="3" name="Content Placeholder 2">
            <a:extLst>
              <a:ext uri="{FF2B5EF4-FFF2-40B4-BE49-F238E27FC236}">
                <a16:creationId xmlns:a16="http://schemas.microsoft.com/office/drawing/2014/main" id="{466EEFB6-E002-48C3-BE42-5679C75B09A8}"/>
              </a:ext>
            </a:extLst>
          </p:cNvPr>
          <p:cNvSpPr>
            <a:spLocks noGrp="1"/>
          </p:cNvSpPr>
          <p:nvPr>
            <p:ph idx="11"/>
          </p:nvPr>
        </p:nvSpPr>
        <p:spPr>
          <a:xfrm>
            <a:off x="4616385" y="4078664"/>
            <a:ext cx="2973372" cy="754602"/>
          </a:xfrm>
        </p:spPr>
        <p:txBody>
          <a:bodyPr/>
          <a:lstStyle/>
          <a:p>
            <a:r>
              <a:rPr lang="en-US" dirty="0"/>
              <a:t>Item or step </a:t>
            </a:r>
            <a:br>
              <a:rPr lang="en-US" dirty="0"/>
            </a:br>
            <a:r>
              <a:rPr lang="en-US" dirty="0"/>
              <a:t>number two</a:t>
            </a:r>
          </a:p>
        </p:txBody>
      </p:sp>
      <p:pic>
        <p:nvPicPr>
          <p:cNvPr id="19" name="Picture Placeholder 18" descr="Bar graph with upward trend outline">
            <a:extLst>
              <a:ext uri="{FF2B5EF4-FFF2-40B4-BE49-F238E27FC236}">
                <a16:creationId xmlns:a16="http://schemas.microsoft.com/office/drawing/2014/main" id="{045DBE3F-2C6B-FC49-A505-0E99EC1D1E8F}"/>
              </a:ext>
            </a:extLst>
          </p:cNvPr>
          <p:cNvPicPr>
            <a:picLocks noGrp="1" noChangeAspect="1"/>
          </p:cNvPicPr>
          <p:nvPr>
            <p:ph type="pic" sz="quarter" idx="23"/>
          </p:nvPr>
        </p:nvPicPr>
        <p:blipFill>
          <a:blip r:embed="rId7">
            <a:extLst>
              <a:ext uri="{96DAC541-7B7A-43D3-8B79-37D633B846F1}">
                <asvg:svgBlip xmlns:asvg="http://schemas.microsoft.com/office/drawing/2016/SVG/main" r:embed="rId8"/>
              </a:ext>
            </a:extLst>
          </a:blip>
          <a:srcRect l="1645" r="1645"/>
          <a:stretch/>
        </p:blipFill>
        <p:spPr>
          <a:xfrm>
            <a:off x="9046432" y="2299135"/>
            <a:ext cx="1182412" cy="1222625"/>
          </a:xfrm>
        </p:spPr>
      </p:pic>
      <p:sp>
        <p:nvSpPr>
          <p:cNvPr id="4" name="Content Placeholder 3">
            <a:extLst>
              <a:ext uri="{FF2B5EF4-FFF2-40B4-BE49-F238E27FC236}">
                <a16:creationId xmlns:a16="http://schemas.microsoft.com/office/drawing/2014/main" id="{BD636520-D75B-4D7E-82B4-DAB06F793F19}"/>
              </a:ext>
            </a:extLst>
          </p:cNvPr>
          <p:cNvSpPr>
            <a:spLocks noGrp="1"/>
          </p:cNvSpPr>
          <p:nvPr>
            <p:ph idx="13"/>
          </p:nvPr>
        </p:nvSpPr>
        <p:spPr>
          <a:xfrm>
            <a:off x="8063514" y="4078663"/>
            <a:ext cx="3166740" cy="754602"/>
          </a:xfrm>
        </p:spPr>
        <p:txBody>
          <a:bodyPr/>
          <a:lstStyle/>
          <a:p>
            <a:r>
              <a:rPr lang="en-US" dirty="0"/>
              <a:t>Item or step </a:t>
            </a:r>
            <a:br>
              <a:rPr lang="en-US" dirty="0"/>
            </a:br>
            <a:r>
              <a:rPr lang="en-US" dirty="0"/>
              <a:t>number three</a:t>
            </a:r>
          </a:p>
        </p:txBody>
      </p:sp>
      <p:sp>
        <p:nvSpPr>
          <p:cNvPr id="12" name="Footer Placeholder 4">
            <a:extLst>
              <a:ext uri="{FF2B5EF4-FFF2-40B4-BE49-F238E27FC236}">
                <a16:creationId xmlns:a16="http://schemas.microsoft.com/office/drawing/2014/main" id="{9EBC3324-3A9A-B149-BA26-83CF9A130E25}"/>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314970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0F0BB6-70B6-4E92-9C25-C2A3E19CC0C4}"/>
              </a:ext>
            </a:extLst>
          </p:cNvPr>
          <p:cNvSpPr>
            <a:spLocks noGrp="1"/>
          </p:cNvSpPr>
          <p:nvPr>
            <p:ph type="title"/>
          </p:nvPr>
        </p:nvSpPr>
        <p:spPr/>
        <p:txBody>
          <a:bodyPr/>
          <a:lstStyle/>
          <a:p>
            <a:r>
              <a:rPr lang="en-US" dirty="0">
                <a:solidFill>
                  <a:srgbClr val="0073C5"/>
                </a:solidFill>
              </a:rPr>
              <a:t>Three columns with numbers</a:t>
            </a:r>
          </a:p>
        </p:txBody>
      </p:sp>
      <p:pic>
        <p:nvPicPr>
          <p:cNvPr id="23" name="Picture Placeholder 22" descr="Badge 1 with solid fill">
            <a:extLst>
              <a:ext uri="{FF2B5EF4-FFF2-40B4-BE49-F238E27FC236}">
                <a16:creationId xmlns:a16="http://schemas.microsoft.com/office/drawing/2014/main" id="{AFBD2A2F-93A7-234A-96F3-0C07867C44C9}"/>
              </a:ext>
            </a:extLst>
          </p:cNvPr>
          <p:cNvPicPr>
            <a:picLocks noGrp="1" noChangeAspect="1"/>
          </p:cNvPicPr>
          <p:nvPr>
            <p:ph type="pic" sz="quarter" idx="21"/>
          </p:nvPr>
        </p:nvPicPr>
        <p:blipFill rotWithShape="1">
          <a:blip r:embed="rId3">
            <a:extLst>
              <a:ext uri="{96DAC541-7B7A-43D3-8B79-37D633B846F1}">
                <asvg:svgBlip xmlns:asvg="http://schemas.microsoft.com/office/drawing/2016/SVG/main" r:embed="rId4"/>
              </a:ext>
            </a:extLst>
          </a:blip>
          <a:srcRect l="1686" r="1686"/>
          <a:stretch/>
        </p:blipFill>
        <p:spPr/>
      </p:pic>
      <p:sp>
        <p:nvSpPr>
          <p:cNvPr id="2" name="Content Placeholder 1">
            <a:extLst>
              <a:ext uri="{FF2B5EF4-FFF2-40B4-BE49-F238E27FC236}">
                <a16:creationId xmlns:a16="http://schemas.microsoft.com/office/drawing/2014/main" id="{B2B24184-FD3C-432A-A31F-14C7E30B8853}"/>
              </a:ext>
            </a:extLst>
          </p:cNvPr>
          <p:cNvSpPr>
            <a:spLocks noGrp="1"/>
          </p:cNvSpPr>
          <p:nvPr>
            <p:ph idx="1"/>
          </p:nvPr>
        </p:nvSpPr>
        <p:spPr/>
        <p:txBody>
          <a:bodyPr>
            <a:normAutofit/>
          </a:bodyPr>
          <a:lstStyle/>
          <a:p>
            <a:r>
              <a:rPr lang="en-US" dirty="0"/>
              <a:t>Item or step</a:t>
            </a:r>
            <a:br>
              <a:rPr lang="en-US" dirty="0"/>
            </a:br>
            <a:r>
              <a:rPr lang="en-US" dirty="0"/>
              <a:t>number one</a:t>
            </a:r>
          </a:p>
        </p:txBody>
      </p:sp>
      <p:pic>
        <p:nvPicPr>
          <p:cNvPr id="21" name="Picture Placeholder 20" descr="Badge with solid fill">
            <a:extLst>
              <a:ext uri="{FF2B5EF4-FFF2-40B4-BE49-F238E27FC236}">
                <a16:creationId xmlns:a16="http://schemas.microsoft.com/office/drawing/2014/main" id="{A0F27B06-80C9-ED4D-AEC4-C086FA333E3E}"/>
              </a:ext>
            </a:extLst>
          </p:cNvPr>
          <p:cNvPicPr>
            <a:picLocks noGrp="1" noChangeAspect="1"/>
          </p:cNvPicPr>
          <p:nvPr>
            <p:ph type="pic" sz="quarter" idx="22"/>
          </p:nvPr>
        </p:nvPicPr>
        <p:blipFill rotWithShape="1">
          <a:blip r:embed="rId5">
            <a:extLst>
              <a:ext uri="{96DAC541-7B7A-43D3-8B79-37D633B846F1}">
                <asvg:svgBlip xmlns:asvg="http://schemas.microsoft.com/office/drawing/2016/SVG/main" r:embed="rId6"/>
              </a:ext>
            </a:extLst>
          </a:blip>
          <a:srcRect l="1686" r="1686"/>
          <a:stretch/>
        </p:blipFill>
        <p:spPr/>
      </p:pic>
      <p:sp>
        <p:nvSpPr>
          <p:cNvPr id="3" name="Content Placeholder 2">
            <a:extLst>
              <a:ext uri="{FF2B5EF4-FFF2-40B4-BE49-F238E27FC236}">
                <a16:creationId xmlns:a16="http://schemas.microsoft.com/office/drawing/2014/main" id="{466EEFB6-E002-48C3-BE42-5679C75B09A8}"/>
              </a:ext>
            </a:extLst>
          </p:cNvPr>
          <p:cNvSpPr>
            <a:spLocks noGrp="1"/>
          </p:cNvSpPr>
          <p:nvPr>
            <p:ph idx="11"/>
          </p:nvPr>
        </p:nvSpPr>
        <p:spPr/>
        <p:txBody>
          <a:bodyPr/>
          <a:lstStyle/>
          <a:p>
            <a:r>
              <a:rPr lang="en-US" dirty="0"/>
              <a:t>Item or step </a:t>
            </a:r>
            <a:br>
              <a:rPr lang="en-US" dirty="0"/>
            </a:br>
            <a:r>
              <a:rPr lang="en-US" dirty="0"/>
              <a:t>number two</a:t>
            </a:r>
          </a:p>
        </p:txBody>
      </p:sp>
      <p:pic>
        <p:nvPicPr>
          <p:cNvPr id="19" name="Picture Placeholder 18" descr="Badge 3 with solid fill">
            <a:extLst>
              <a:ext uri="{FF2B5EF4-FFF2-40B4-BE49-F238E27FC236}">
                <a16:creationId xmlns:a16="http://schemas.microsoft.com/office/drawing/2014/main" id="{045DBE3F-2C6B-FC49-A505-0E99EC1D1E8F}"/>
              </a:ext>
            </a:extLst>
          </p:cNvPr>
          <p:cNvPicPr>
            <a:picLocks noGrp="1" noChangeAspect="1"/>
          </p:cNvPicPr>
          <p:nvPr>
            <p:ph type="pic" sz="quarter" idx="23"/>
          </p:nvPr>
        </p:nvPicPr>
        <p:blipFill rotWithShape="1">
          <a:blip r:embed="rId7">
            <a:extLst>
              <a:ext uri="{96DAC541-7B7A-43D3-8B79-37D633B846F1}">
                <asvg:svgBlip xmlns:asvg="http://schemas.microsoft.com/office/drawing/2016/SVG/main" r:embed="rId8"/>
              </a:ext>
            </a:extLst>
          </a:blip>
          <a:srcRect l="1688" r="1688"/>
          <a:stretch/>
        </p:blipFill>
        <p:spPr/>
      </p:pic>
      <p:sp>
        <p:nvSpPr>
          <p:cNvPr id="4" name="Content Placeholder 3">
            <a:extLst>
              <a:ext uri="{FF2B5EF4-FFF2-40B4-BE49-F238E27FC236}">
                <a16:creationId xmlns:a16="http://schemas.microsoft.com/office/drawing/2014/main" id="{BD636520-D75B-4D7E-82B4-DAB06F793F19}"/>
              </a:ext>
            </a:extLst>
          </p:cNvPr>
          <p:cNvSpPr>
            <a:spLocks noGrp="1"/>
          </p:cNvSpPr>
          <p:nvPr>
            <p:ph idx="13"/>
          </p:nvPr>
        </p:nvSpPr>
        <p:spPr/>
        <p:txBody>
          <a:bodyPr/>
          <a:lstStyle/>
          <a:p>
            <a:r>
              <a:rPr lang="en-US" dirty="0"/>
              <a:t>Item or step </a:t>
            </a:r>
            <a:br>
              <a:rPr lang="en-US" dirty="0"/>
            </a:br>
            <a:r>
              <a:rPr lang="en-US" dirty="0"/>
              <a:t>number three</a:t>
            </a:r>
          </a:p>
        </p:txBody>
      </p:sp>
      <p:sp>
        <p:nvSpPr>
          <p:cNvPr id="12" name="Footer Placeholder 4">
            <a:extLst>
              <a:ext uri="{FF2B5EF4-FFF2-40B4-BE49-F238E27FC236}">
                <a16:creationId xmlns:a16="http://schemas.microsoft.com/office/drawing/2014/main" id="{2FB6F12B-A70C-5A4B-844C-146D4A3E5A16}"/>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1482554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FE862D-1184-49E9-A1F8-4F17E5FFE4CF}"/>
              </a:ext>
            </a:extLst>
          </p:cNvPr>
          <p:cNvSpPr>
            <a:spLocks noGrp="1"/>
          </p:cNvSpPr>
          <p:nvPr>
            <p:ph type="title"/>
          </p:nvPr>
        </p:nvSpPr>
        <p:spPr>
          <a:xfrm>
            <a:off x="952499" y="526777"/>
            <a:ext cx="10287001" cy="869089"/>
          </a:xfrm>
        </p:spPr>
        <p:txBody>
          <a:bodyPr/>
          <a:lstStyle/>
          <a:p>
            <a:r>
              <a:rPr lang="en-US" dirty="0">
                <a:solidFill>
                  <a:srgbClr val="0073C5"/>
                </a:solidFill>
              </a:rPr>
              <a:t>Four columns with icons</a:t>
            </a:r>
          </a:p>
        </p:txBody>
      </p:sp>
      <p:pic>
        <p:nvPicPr>
          <p:cNvPr id="23" name="Picture Placeholder 22" descr="Arrow circle with solid fill">
            <a:extLst>
              <a:ext uri="{FF2B5EF4-FFF2-40B4-BE49-F238E27FC236}">
                <a16:creationId xmlns:a16="http://schemas.microsoft.com/office/drawing/2014/main" id="{FDAC88B9-F8AD-3543-9A0D-02182BBFEBC2}"/>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1645" r="1645"/>
          <a:stretch/>
        </p:blipFill>
        <p:spPr>
          <a:xfrm>
            <a:off x="1540727" y="2311683"/>
            <a:ext cx="1182412" cy="1222625"/>
          </a:xfrm>
        </p:spPr>
      </p:pic>
      <p:sp>
        <p:nvSpPr>
          <p:cNvPr id="2" name="Content Placeholder 1">
            <a:extLst>
              <a:ext uri="{FF2B5EF4-FFF2-40B4-BE49-F238E27FC236}">
                <a16:creationId xmlns:a16="http://schemas.microsoft.com/office/drawing/2014/main" id="{DD433A00-28BD-4401-AA40-1F666608FE75}"/>
              </a:ext>
            </a:extLst>
          </p:cNvPr>
          <p:cNvSpPr>
            <a:spLocks noGrp="1"/>
          </p:cNvSpPr>
          <p:nvPr>
            <p:ph idx="17"/>
          </p:nvPr>
        </p:nvSpPr>
        <p:spPr>
          <a:xfrm>
            <a:off x="952500" y="4078664"/>
            <a:ext cx="2358866" cy="754602"/>
          </a:xfrm>
        </p:spPr>
        <p:txBody>
          <a:bodyPr/>
          <a:lstStyle/>
          <a:p>
            <a:r>
              <a:rPr lang="en-US" dirty="0"/>
              <a:t>Item or step</a:t>
            </a:r>
            <a:br>
              <a:rPr lang="en-US" dirty="0"/>
            </a:br>
            <a:r>
              <a:rPr lang="en-US" dirty="0"/>
              <a:t>number one</a:t>
            </a:r>
          </a:p>
          <a:p>
            <a:endParaRPr lang="en-US" dirty="0"/>
          </a:p>
        </p:txBody>
      </p:sp>
      <p:pic>
        <p:nvPicPr>
          <p:cNvPr id="25" name="Picture Placeholder 24" descr="Cycle with people with solid fill">
            <a:extLst>
              <a:ext uri="{FF2B5EF4-FFF2-40B4-BE49-F238E27FC236}">
                <a16:creationId xmlns:a16="http://schemas.microsoft.com/office/drawing/2014/main" id="{9565556F-BAA3-AB48-87BA-AA89CA328CBB}"/>
              </a:ext>
            </a:extLst>
          </p:cNvPr>
          <p:cNvPicPr>
            <a:picLocks noGrp="1" noChangeAspect="1"/>
          </p:cNvPicPr>
          <p:nvPr>
            <p:ph type="pic" sz="quarter" idx="21"/>
          </p:nvPr>
        </p:nvPicPr>
        <p:blipFill>
          <a:blip r:embed="rId5">
            <a:extLst>
              <a:ext uri="{96DAC541-7B7A-43D3-8B79-37D633B846F1}">
                <asvg:svgBlip xmlns:asvg="http://schemas.microsoft.com/office/drawing/2016/SVG/main" r:embed="rId6"/>
              </a:ext>
            </a:extLst>
          </a:blip>
          <a:srcRect l="1645" r="1645"/>
          <a:stretch/>
        </p:blipFill>
        <p:spPr>
          <a:xfrm>
            <a:off x="4221796" y="2280863"/>
            <a:ext cx="1182412" cy="1222625"/>
          </a:xfrm>
        </p:spPr>
      </p:pic>
      <p:sp>
        <p:nvSpPr>
          <p:cNvPr id="3" name="Content Placeholder 2">
            <a:extLst>
              <a:ext uri="{FF2B5EF4-FFF2-40B4-BE49-F238E27FC236}">
                <a16:creationId xmlns:a16="http://schemas.microsoft.com/office/drawing/2014/main" id="{3D8FDBFF-362F-4892-ACDF-6D3CD98A6BC6}"/>
              </a:ext>
            </a:extLst>
          </p:cNvPr>
          <p:cNvSpPr>
            <a:spLocks noGrp="1"/>
          </p:cNvSpPr>
          <p:nvPr>
            <p:ph idx="18"/>
          </p:nvPr>
        </p:nvSpPr>
        <p:spPr>
          <a:xfrm>
            <a:off x="3627518" y="4078664"/>
            <a:ext cx="2358866" cy="754602"/>
          </a:xfrm>
        </p:spPr>
        <p:txBody>
          <a:bodyPr/>
          <a:lstStyle/>
          <a:p>
            <a:r>
              <a:rPr lang="en-US" dirty="0"/>
              <a:t>Item or step</a:t>
            </a:r>
            <a:br>
              <a:rPr lang="en-US" dirty="0"/>
            </a:br>
            <a:r>
              <a:rPr lang="en-US" dirty="0"/>
              <a:t>number two</a:t>
            </a:r>
          </a:p>
          <a:p>
            <a:endParaRPr lang="en-US" dirty="0"/>
          </a:p>
        </p:txBody>
      </p:sp>
      <p:pic>
        <p:nvPicPr>
          <p:cNvPr id="27" name="Picture Placeholder 26" descr="Network diagram with solid fill">
            <a:extLst>
              <a:ext uri="{FF2B5EF4-FFF2-40B4-BE49-F238E27FC236}">
                <a16:creationId xmlns:a16="http://schemas.microsoft.com/office/drawing/2014/main" id="{87579263-35AB-584D-B1F9-EAA4D30AAE06}"/>
              </a:ext>
            </a:extLst>
          </p:cNvPr>
          <p:cNvPicPr>
            <a:picLocks noGrp="1" noChangeAspect="1"/>
          </p:cNvPicPr>
          <p:nvPr>
            <p:ph type="pic" sz="quarter" idx="22"/>
          </p:nvPr>
        </p:nvPicPr>
        <p:blipFill>
          <a:blip r:embed="rId7">
            <a:extLst>
              <a:ext uri="{96DAC541-7B7A-43D3-8B79-37D633B846F1}">
                <asvg:svgBlip xmlns:asvg="http://schemas.microsoft.com/office/drawing/2016/SVG/main" r:embed="rId8"/>
              </a:ext>
            </a:extLst>
          </a:blip>
          <a:srcRect l="1645" r="1645"/>
          <a:stretch/>
        </p:blipFill>
        <p:spPr>
          <a:xfrm>
            <a:off x="6793844" y="2309972"/>
            <a:ext cx="1182412" cy="1222625"/>
          </a:xfrm>
        </p:spPr>
      </p:pic>
      <p:sp>
        <p:nvSpPr>
          <p:cNvPr id="4" name="Content Placeholder 3">
            <a:extLst>
              <a:ext uri="{FF2B5EF4-FFF2-40B4-BE49-F238E27FC236}">
                <a16:creationId xmlns:a16="http://schemas.microsoft.com/office/drawing/2014/main" id="{ED39FFB9-7583-492D-95CB-45A88FFC6FCA}"/>
              </a:ext>
            </a:extLst>
          </p:cNvPr>
          <p:cNvSpPr>
            <a:spLocks noGrp="1"/>
          </p:cNvSpPr>
          <p:nvPr>
            <p:ph idx="19"/>
          </p:nvPr>
        </p:nvSpPr>
        <p:spPr>
          <a:xfrm>
            <a:off x="6205617" y="4078664"/>
            <a:ext cx="2358866" cy="754602"/>
          </a:xfrm>
        </p:spPr>
        <p:txBody>
          <a:bodyPr/>
          <a:lstStyle/>
          <a:p>
            <a:r>
              <a:rPr lang="en-US" dirty="0"/>
              <a:t>Item or step</a:t>
            </a:r>
            <a:br>
              <a:rPr lang="en-US" dirty="0"/>
            </a:br>
            <a:r>
              <a:rPr lang="en-US" dirty="0"/>
              <a:t>number three</a:t>
            </a:r>
          </a:p>
          <a:p>
            <a:endParaRPr lang="en-US" dirty="0"/>
          </a:p>
        </p:txBody>
      </p:sp>
      <p:pic>
        <p:nvPicPr>
          <p:cNvPr id="29" name="Picture Placeholder 28" descr="Pyramid with levels with solid fill">
            <a:extLst>
              <a:ext uri="{FF2B5EF4-FFF2-40B4-BE49-F238E27FC236}">
                <a16:creationId xmlns:a16="http://schemas.microsoft.com/office/drawing/2014/main" id="{7D5A555D-EF6D-8846-B156-4C56ED8A8FB2}"/>
              </a:ext>
            </a:extLst>
          </p:cNvPr>
          <p:cNvPicPr>
            <a:picLocks noGrp="1" noChangeAspect="1"/>
          </p:cNvPicPr>
          <p:nvPr>
            <p:ph type="pic" sz="quarter" idx="23"/>
          </p:nvPr>
        </p:nvPicPr>
        <p:blipFill>
          <a:blip r:embed="rId9">
            <a:extLst>
              <a:ext uri="{96DAC541-7B7A-43D3-8B79-37D633B846F1}">
                <asvg:svgBlip xmlns:asvg="http://schemas.microsoft.com/office/drawing/2016/SVG/main" r:embed="rId10"/>
              </a:ext>
            </a:extLst>
          </a:blip>
          <a:srcRect l="1645" r="1645"/>
          <a:stretch/>
        </p:blipFill>
        <p:spPr>
          <a:xfrm>
            <a:off x="9473607" y="2311684"/>
            <a:ext cx="1182412" cy="1222625"/>
          </a:xfrm>
        </p:spPr>
      </p:pic>
      <p:sp>
        <p:nvSpPr>
          <p:cNvPr id="5" name="Content Placeholder 4">
            <a:extLst>
              <a:ext uri="{FF2B5EF4-FFF2-40B4-BE49-F238E27FC236}">
                <a16:creationId xmlns:a16="http://schemas.microsoft.com/office/drawing/2014/main" id="{B169AE4B-C2F4-4A2E-B5A9-DEC3FFF07B17}"/>
              </a:ext>
            </a:extLst>
          </p:cNvPr>
          <p:cNvSpPr>
            <a:spLocks noGrp="1"/>
          </p:cNvSpPr>
          <p:nvPr>
            <p:ph idx="20"/>
          </p:nvPr>
        </p:nvSpPr>
        <p:spPr>
          <a:xfrm>
            <a:off x="8880634" y="4073057"/>
            <a:ext cx="2358866" cy="754602"/>
          </a:xfrm>
        </p:spPr>
        <p:txBody>
          <a:bodyPr/>
          <a:lstStyle/>
          <a:p>
            <a:r>
              <a:rPr lang="en-US" dirty="0"/>
              <a:t>Item or step</a:t>
            </a:r>
            <a:br>
              <a:rPr lang="en-US" dirty="0"/>
            </a:br>
            <a:r>
              <a:rPr lang="en-US" dirty="0"/>
              <a:t>number four</a:t>
            </a:r>
          </a:p>
          <a:p>
            <a:endParaRPr lang="en-US" dirty="0"/>
          </a:p>
        </p:txBody>
      </p:sp>
      <p:sp>
        <p:nvSpPr>
          <p:cNvPr id="15" name="Footer Placeholder 4">
            <a:extLst>
              <a:ext uri="{FF2B5EF4-FFF2-40B4-BE49-F238E27FC236}">
                <a16:creationId xmlns:a16="http://schemas.microsoft.com/office/drawing/2014/main" id="{131A3218-E5BF-0546-A8FC-B2404DB9C887}"/>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744737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FE862D-1184-49E9-A1F8-4F17E5FFE4CF}"/>
              </a:ext>
            </a:extLst>
          </p:cNvPr>
          <p:cNvSpPr>
            <a:spLocks noGrp="1"/>
          </p:cNvSpPr>
          <p:nvPr>
            <p:ph type="title"/>
          </p:nvPr>
        </p:nvSpPr>
        <p:spPr>
          <a:xfrm>
            <a:off x="952499" y="526777"/>
            <a:ext cx="10287001" cy="869089"/>
          </a:xfrm>
        </p:spPr>
        <p:txBody>
          <a:bodyPr/>
          <a:lstStyle/>
          <a:p>
            <a:r>
              <a:rPr lang="en-US" dirty="0">
                <a:solidFill>
                  <a:srgbClr val="0073C5"/>
                </a:solidFill>
              </a:rPr>
              <a:t>Four columns with numbers</a:t>
            </a:r>
          </a:p>
        </p:txBody>
      </p:sp>
      <p:pic>
        <p:nvPicPr>
          <p:cNvPr id="23" name="Picture Placeholder 22" descr="Badge 1 outline">
            <a:extLst>
              <a:ext uri="{FF2B5EF4-FFF2-40B4-BE49-F238E27FC236}">
                <a16:creationId xmlns:a16="http://schemas.microsoft.com/office/drawing/2014/main" id="{FDAC88B9-F8AD-3543-9A0D-02182BBFEBC2}"/>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1645" r="1645"/>
          <a:stretch/>
        </p:blipFill>
        <p:spPr>
          <a:xfrm>
            <a:off x="1540727" y="2311683"/>
            <a:ext cx="1182412" cy="1222625"/>
          </a:xfrm>
        </p:spPr>
      </p:pic>
      <p:sp>
        <p:nvSpPr>
          <p:cNvPr id="2" name="Content Placeholder 1">
            <a:extLst>
              <a:ext uri="{FF2B5EF4-FFF2-40B4-BE49-F238E27FC236}">
                <a16:creationId xmlns:a16="http://schemas.microsoft.com/office/drawing/2014/main" id="{DD433A00-28BD-4401-AA40-1F666608FE75}"/>
              </a:ext>
            </a:extLst>
          </p:cNvPr>
          <p:cNvSpPr>
            <a:spLocks noGrp="1"/>
          </p:cNvSpPr>
          <p:nvPr>
            <p:ph idx="17"/>
          </p:nvPr>
        </p:nvSpPr>
        <p:spPr>
          <a:xfrm>
            <a:off x="952500" y="4078664"/>
            <a:ext cx="2358866" cy="754602"/>
          </a:xfrm>
        </p:spPr>
        <p:txBody>
          <a:bodyPr/>
          <a:lstStyle/>
          <a:p>
            <a:r>
              <a:rPr lang="en-US" dirty="0"/>
              <a:t>Item or step</a:t>
            </a:r>
            <a:br>
              <a:rPr lang="en-US" dirty="0"/>
            </a:br>
            <a:r>
              <a:rPr lang="en-US" dirty="0"/>
              <a:t>number one</a:t>
            </a:r>
          </a:p>
          <a:p>
            <a:endParaRPr lang="en-US" dirty="0"/>
          </a:p>
        </p:txBody>
      </p:sp>
      <p:pic>
        <p:nvPicPr>
          <p:cNvPr id="25" name="Picture Placeholder 24" descr="Badge outline">
            <a:extLst>
              <a:ext uri="{FF2B5EF4-FFF2-40B4-BE49-F238E27FC236}">
                <a16:creationId xmlns:a16="http://schemas.microsoft.com/office/drawing/2014/main" id="{9565556F-BAA3-AB48-87BA-AA89CA328CBB}"/>
              </a:ext>
            </a:extLst>
          </p:cNvPr>
          <p:cNvPicPr>
            <a:picLocks noGrp="1" noChangeAspect="1"/>
          </p:cNvPicPr>
          <p:nvPr>
            <p:ph type="pic" sz="quarter" idx="21"/>
          </p:nvPr>
        </p:nvPicPr>
        <p:blipFill>
          <a:blip r:embed="rId5">
            <a:extLst>
              <a:ext uri="{96DAC541-7B7A-43D3-8B79-37D633B846F1}">
                <asvg:svgBlip xmlns:asvg="http://schemas.microsoft.com/office/drawing/2016/SVG/main" r:embed="rId6"/>
              </a:ext>
            </a:extLst>
          </a:blip>
          <a:srcRect l="1645" r="1645"/>
          <a:stretch/>
        </p:blipFill>
        <p:spPr>
          <a:xfrm>
            <a:off x="4221796" y="2280863"/>
            <a:ext cx="1182412" cy="1222625"/>
          </a:xfrm>
        </p:spPr>
      </p:pic>
      <p:sp>
        <p:nvSpPr>
          <p:cNvPr id="3" name="Content Placeholder 2">
            <a:extLst>
              <a:ext uri="{FF2B5EF4-FFF2-40B4-BE49-F238E27FC236}">
                <a16:creationId xmlns:a16="http://schemas.microsoft.com/office/drawing/2014/main" id="{3D8FDBFF-362F-4892-ACDF-6D3CD98A6BC6}"/>
              </a:ext>
            </a:extLst>
          </p:cNvPr>
          <p:cNvSpPr>
            <a:spLocks noGrp="1"/>
          </p:cNvSpPr>
          <p:nvPr>
            <p:ph idx="18"/>
          </p:nvPr>
        </p:nvSpPr>
        <p:spPr>
          <a:xfrm>
            <a:off x="3627518" y="4078664"/>
            <a:ext cx="2358866" cy="754602"/>
          </a:xfrm>
        </p:spPr>
        <p:txBody>
          <a:bodyPr/>
          <a:lstStyle/>
          <a:p>
            <a:r>
              <a:rPr lang="en-US" dirty="0"/>
              <a:t>Item or step</a:t>
            </a:r>
            <a:br>
              <a:rPr lang="en-US" dirty="0"/>
            </a:br>
            <a:r>
              <a:rPr lang="en-US" dirty="0"/>
              <a:t>number two</a:t>
            </a:r>
          </a:p>
          <a:p>
            <a:endParaRPr lang="en-US" dirty="0"/>
          </a:p>
        </p:txBody>
      </p:sp>
      <p:pic>
        <p:nvPicPr>
          <p:cNvPr id="27" name="Picture Placeholder 26" descr="Badge 3 outline">
            <a:extLst>
              <a:ext uri="{FF2B5EF4-FFF2-40B4-BE49-F238E27FC236}">
                <a16:creationId xmlns:a16="http://schemas.microsoft.com/office/drawing/2014/main" id="{87579263-35AB-584D-B1F9-EAA4D30AAE06}"/>
              </a:ext>
            </a:extLst>
          </p:cNvPr>
          <p:cNvPicPr>
            <a:picLocks noGrp="1" noChangeAspect="1"/>
          </p:cNvPicPr>
          <p:nvPr>
            <p:ph type="pic" sz="quarter" idx="22"/>
          </p:nvPr>
        </p:nvPicPr>
        <p:blipFill>
          <a:blip r:embed="rId7">
            <a:extLst>
              <a:ext uri="{96DAC541-7B7A-43D3-8B79-37D633B846F1}">
                <asvg:svgBlip xmlns:asvg="http://schemas.microsoft.com/office/drawing/2016/SVG/main" r:embed="rId8"/>
              </a:ext>
            </a:extLst>
          </a:blip>
          <a:srcRect l="1645" r="1645"/>
          <a:stretch/>
        </p:blipFill>
        <p:spPr>
          <a:xfrm>
            <a:off x="6793844" y="2309972"/>
            <a:ext cx="1182412" cy="1222625"/>
          </a:xfrm>
        </p:spPr>
      </p:pic>
      <p:sp>
        <p:nvSpPr>
          <p:cNvPr id="4" name="Content Placeholder 3">
            <a:extLst>
              <a:ext uri="{FF2B5EF4-FFF2-40B4-BE49-F238E27FC236}">
                <a16:creationId xmlns:a16="http://schemas.microsoft.com/office/drawing/2014/main" id="{ED39FFB9-7583-492D-95CB-45A88FFC6FCA}"/>
              </a:ext>
            </a:extLst>
          </p:cNvPr>
          <p:cNvSpPr>
            <a:spLocks noGrp="1"/>
          </p:cNvSpPr>
          <p:nvPr>
            <p:ph idx="19"/>
          </p:nvPr>
        </p:nvSpPr>
        <p:spPr>
          <a:xfrm>
            <a:off x="6205617" y="4078664"/>
            <a:ext cx="2358866" cy="754602"/>
          </a:xfrm>
        </p:spPr>
        <p:txBody>
          <a:bodyPr/>
          <a:lstStyle/>
          <a:p>
            <a:r>
              <a:rPr lang="en-US" dirty="0"/>
              <a:t>Item or step</a:t>
            </a:r>
            <a:br>
              <a:rPr lang="en-US" dirty="0"/>
            </a:br>
            <a:r>
              <a:rPr lang="en-US" dirty="0"/>
              <a:t>number three</a:t>
            </a:r>
          </a:p>
          <a:p>
            <a:endParaRPr lang="en-US" dirty="0"/>
          </a:p>
        </p:txBody>
      </p:sp>
      <p:pic>
        <p:nvPicPr>
          <p:cNvPr id="29" name="Picture Placeholder 28" descr="Badge 4 outline">
            <a:extLst>
              <a:ext uri="{FF2B5EF4-FFF2-40B4-BE49-F238E27FC236}">
                <a16:creationId xmlns:a16="http://schemas.microsoft.com/office/drawing/2014/main" id="{7D5A555D-EF6D-8846-B156-4C56ED8A8FB2}"/>
              </a:ext>
            </a:extLst>
          </p:cNvPr>
          <p:cNvPicPr>
            <a:picLocks noGrp="1" noChangeAspect="1"/>
          </p:cNvPicPr>
          <p:nvPr>
            <p:ph type="pic" sz="quarter" idx="23"/>
          </p:nvPr>
        </p:nvPicPr>
        <p:blipFill>
          <a:blip r:embed="rId9">
            <a:extLst>
              <a:ext uri="{96DAC541-7B7A-43D3-8B79-37D633B846F1}">
                <asvg:svgBlip xmlns:asvg="http://schemas.microsoft.com/office/drawing/2016/SVG/main" r:embed="rId10"/>
              </a:ext>
            </a:extLst>
          </a:blip>
          <a:srcRect l="1645" r="1645"/>
          <a:stretch/>
        </p:blipFill>
        <p:spPr>
          <a:xfrm>
            <a:off x="9473607" y="2311684"/>
            <a:ext cx="1182412" cy="1222625"/>
          </a:xfrm>
        </p:spPr>
      </p:pic>
      <p:sp>
        <p:nvSpPr>
          <p:cNvPr id="5" name="Content Placeholder 4">
            <a:extLst>
              <a:ext uri="{FF2B5EF4-FFF2-40B4-BE49-F238E27FC236}">
                <a16:creationId xmlns:a16="http://schemas.microsoft.com/office/drawing/2014/main" id="{B169AE4B-C2F4-4A2E-B5A9-DEC3FFF07B17}"/>
              </a:ext>
            </a:extLst>
          </p:cNvPr>
          <p:cNvSpPr>
            <a:spLocks noGrp="1"/>
          </p:cNvSpPr>
          <p:nvPr>
            <p:ph idx="20"/>
          </p:nvPr>
        </p:nvSpPr>
        <p:spPr>
          <a:xfrm>
            <a:off x="8880634" y="4073057"/>
            <a:ext cx="2358866" cy="754602"/>
          </a:xfrm>
        </p:spPr>
        <p:txBody>
          <a:bodyPr/>
          <a:lstStyle/>
          <a:p>
            <a:r>
              <a:rPr lang="en-US" dirty="0"/>
              <a:t>Item or step</a:t>
            </a:r>
            <a:br>
              <a:rPr lang="en-US" dirty="0"/>
            </a:br>
            <a:r>
              <a:rPr lang="en-US" dirty="0"/>
              <a:t>number four</a:t>
            </a:r>
          </a:p>
          <a:p>
            <a:endParaRPr lang="en-US" dirty="0"/>
          </a:p>
        </p:txBody>
      </p:sp>
      <p:sp>
        <p:nvSpPr>
          <p:cNvPr id="15" name="Footer Placeholder 4">
            <a:extLst>
              <a:ext uri="{FF2B5EF4-FFF2-40B4-BE49-F238E27FC236}">
                <a16:creationId xmlns:a16="http://schemas.microsoft.com/office/drawing/2014/main" id="{131A3218-E5BF-0546-A8FC-B2404DB9C887}"/>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401999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441A21-5C0A-4997-9ABF-6C2BDF5823BE}"/>
              </a:ext>
            </a:extLst>
          </p:cNvPr>
          <p:cNvSpPr>
            <a:spLocks noGrp="1"/>
          </p:cNvSpPr>
          <p:nvPr>
            <p:ph type="title"/>
          </p:nvPr>
        </p:nvSpPr>
        <p:spPr>
          <a:xfrm>
            <a:off x="952499" y="526777"/>
            <a:ext cx="10287001" cy="869089"/>
          </a:xfrm>
        </p:spPr>
        <p:txBody>
          <a:bodyPr/>
          <a:lstStyle/>
          <a:p>
            <a:r>
              <a:rPr lang="en-US" dirty="0">
                <a:solidFill>
                  <a:srgbClr val="0073C5"/>
                </a:solidFill>
              </a:rPr>
              <a:t>Five columns with icons</a:t>
            </a:r>
          </a:p>
        </p:txBody>
      </p:sp>
      <p:pic>
        <p:nvPicPr>
          <p:cNvPr id="27" name="Picture Placeholder 26" descr="Television with solid fill">
            <a:extLst>
              <a:ext uri="{FF2B5EF4-FFF2-40B4-BE49-F238E27FC236}">
                <a16:creationId xmlns:a16="http://schemas.microsoft.com/office/drawing/2014/main" id="{BA8C67F0-C458-2A4B-A97B-7B983000982C}"/>
              </a:ext>
            </a:extLst>
          </p:cNvPr>
          <p:cNvPicPr>
            <a:picLocks noGrp="1" noChangeAspect="1"/>
          </p:cNvPicPr>
          <p:nvPr>
            <p:ph type="pic" sz="quarter" idx="26"/>
          </p:nvPr>
        </p:nvPicPr>
        <p:blipFill>
          <a:blip r:embed="rId3">
            <a:extLst>
              <a:ext uri="{96DAC541-7B7A-43D3-8B79-37D633B846F1}">
                <asvg:svgBlip xmlns:asvg="http://schemas.microsoft.com/office/drawing/2016/SVG/main" r:embed="rId4"/>
              </a:ext>
            </a:extLst>
          </a:blip>
          <a:srcRect l="2595" r="2595"/>
          <a:stretch/>
        </p:blipFill>
        <p:spPr>
          <a:xfrm>
            <a:off x="1478155" y="2389427"/>
            <a:ext cx="1030100" cy="1086492"/>
          </a:xfrm>
        </p:spPr>
      </p:pic>
      <p:sp>
        <p:nvSpPr>
          <p:cNvPr id="2" name="Content Placeholder 1">
            <a:extLst>
              <a:ext uri="{FF2B5EF4-FFF2-40B4-BE49-F238E27FC236}">
                <a16:creationId xmlns:a16="http://schemas.microsoft.com/office/drawing/2014/main" id="{EBF2810E-188F-4C35-A054-EE8C3575CACE}"/>
              </a:ext>
            </a:extLst>
          </p:cNvPr>
          <p:cNvSpPr>
            <a:spLocks noGrp="1"/>
          </p:cNvSpPr>
          <p:nvPr>
            <p:ph idx="17"/>
          </p:nvPr>
        </p:nvSpPr>
        <p:spPr>
          <a:xfrm>
            <a:off x="1175438" y="4078664"/>
            <a:ext cx="1601504" cy="754602"/>
          </a:xfrm>
        </p:spPr>
        <p:txBody>
          <a:bodyPr/>
          <a:lstStyle/>
          <a:p>
            <a:r>
              <a:rPr lang="en-US" dirty="0"/>
              <a:t>Item or step</a:t>
            </a:r>
            <a:br>
              <a:rPr lang="en-US" dirty="0"/>
            </a:br>
            <a:r>
              <a:rPr lang="en-US" dirty="0"/>
              <a:t>number one</a:t>
            </a:r>
          </a:p>
          <a:p>
            <a:endParaRPr lang="en-US" dirty="0"/>
          </a:p>
        </p:txBody>
      </p:sp>
      <p:pic>
        <p:nvPicPr>
          <p:cNvPr id="29" name="Picture Placeholder 28" descr="Zoom out with solid fill">
            <a:extLst>
              <a:ext uri="{FF2B5EF4-FFF2-40B4-BE49-F238E27FC236}">
                <a16:creationId xmlns:a16="http://schemas.microsoft.com/office/drawing/2014/main" id="{D91824E9-9DC8-BC4A-BD59-F6201165D1CD}"/>
              </a:ext>
            </a:extLst>
          </p:cNvPr>
          <p:cNvPicPr>
            <a:picLocks noGrp="1" noChangeAspect="1"/>
          </p:cNvPicPr>
          <p:nvPr>
            <p:ph type="pic" sz="quarter" idx="23"/>
          </p:nvPr>
        </p:nvPicPr>
        <p:blipFill>
          <a:blip r:embed="rId5">
            <a:extLst>
              <a:ext uri="{96DAC541-7B7A-43D3-8B79-37D633B846F1}">
                <asvg:svgBlip xmlns:asvg="http://schemas.microsoft.com/office/drawing/2016/SVG/main" r:embed="rId6"/>
              </a:ext>
            </a:extLst>
          </a:blip>
          <a:srcRect l="2595" r="2595"/>
          <a:stretch/>
        </p:blipFill>
        <p:spPr>
          <a:xfrm>
            <a:off x="3502864" y="2384080"/>
            <a:ext cx="1030100" cy="1086492"/>
          </a:xfrm>
        </p:spPr>
      </p:pic>
      <p:sp>
        <p:nvSpPr>
          <p:cNvPr id="3" name="Content Placeholder 2">
            <a:extLst>
              <a:ext uri="{FF2B5EF4-FFF2-40B4-BE49-F238E27FC236}">
                <a16:creationId xmlns:a16="http://schemas.microsoft.com/office/drawing/2014/main" id="{1918C482-A36F-40BB-90D3-1BBFA5251B5D}"/>
              </a:ext>
            </a:extLst>
          </p:cNvPr>
          <p:cNvSpPr>
            <a:spLocks noGrp="1"/>
          </p:cNvSpPr>
          <p:nvPr>
            <p:ph idx="18"/>
          </p:nvPr>
        </p:nvSpPr>
        <p:spPr>
          <a:xfrm>
            <a:off x="3225991" y="4080927"/>
            <a:ext cx="1601504" cy="754602"/>
          </a:xfrm>
        </p:spPr>
        <p:txBody>
          <a:bodyPr/>
          <a:lstStyle/>
          <a:p>
            <a:r>
              <a:rPr lang="en-US" dirty="0"/>
              <a:t>Item or step</a:t>
            </a:r>
            <a:br>
              <a:rPr lang="en-US" dirty="0"/>
            </a:br>
            <a:r>
              <a:rPr lang="en-US" dirty="0"/>
              <a:t>number two</a:t>
            </a:r>
          </a:p>
          <a:p>
            <a:endParaRPr lang="en-US" dirty="0"/>
          </a:p>
        </p:txBody>
      </p:sp>
      <p:pic>
        <p:nvPicPr>
          <p:cNvPr id="31" name="Picture Placeholder 30" descr="Double Tap Gesture with solid fill">
            <a:extLst>
              <a:ext uri="{FF2B5EF4-FFF2-40B4-BE49-F238E27FC236}">
                <a16:creationId xmlns:a16="http://schemas.microsoft.com/office/drawing/2014/main" id="{D28399FE-6090-FA45-AED1-53ABC9DE43F8}"/>
              </a:ext>
            </a:extLst>
          </p:cNvPr>
          <p:cNvPicPr>
            <a:picLocks noGrp="1" noChangeAspect="1"/>
          </p:cNvPicPr>
          <p:nvPr>
            <p:ph type="pic" sz="quarter" idx="24"/>
          </p:nvPr>
        </p:nvPicPr>
        <p:blipFill>
          <a:blip r:embed="rId7">
            <a:extLst>
              <a:ext uri="{96DAC541-7B7A-43D3-8B79-37D633B846F1}">
                <asvg:svgBlip xmlns:asvg="http://schemas.microsoft.com/office/drawing/2016/SVG/main" r:embed="rId8"/>
              </a:ext>
            </a:extLst>
          </a:blip>
          <a:srcRect l="2595" r="2595"/>
          <a:stretch/>
        </p:blipFill>
        <p:spPr>
          <a:xfrm>
            <a:off x="5588241" y="2367425"/>
            <a:ext cx="1030100" cy="1086492"/>
          </a:xfrm>
        </p:spPr>
      </p:pic>
      <p:sp>
        <p:nvSpPr>
          <p:cNvPr id="4" name="Content Placeholder 3">
            <a:extLst>
              <a:ext uri="{FF2B5EF4-FFF2-40B4-BE49-F238E27FC236}">
                <a16:creationId xmlns:a16="http://schemas.microsoft.com/office/drawing/2014/main" id="{ACA4A247-8F57-49CF-AED7-04F8B110DECB}"/>
              </a:ext>
            </a:extLst>
          </p:cNvPr>
          <p:cNvSpPr>
            <a:spLocks noGrp="1"/>
          </p:cNvSpPr>
          <p:nvPr>
            <p:ph idx="19"/>
          </p:nvPr>
        </p:nvSpPr>
        <p:spPr>
          <a:xfrm>
            <a:off x="5285614" y="4095574"/>
            <a:ext cx="1601504" cy="754602"/>
          </a:xfrm>
        </p:spPr>
        <p:txBody>
          <a:bodyPr/>
          <a:lstStyle/>
          <a:p>
            <a:r>
              <a:rPr lang="en-US" dirty="0"/>
              <a:t>Item or step</a:t>
            </a:r>
            <a:br>
              <a:rPr lang="en-US" dirty="0"/>
            </a:br>
            <a:r>
              <a:rPr lang="en-US" dirty="0"/>
              <a:t>number three</a:t>
            </a:r>
          </a:p>
          <a:p>
            <a:endParaRPr lang="en-US" dirty="0"/>
          </a:p>
        </p:txBody>
      </p:sp>
      <p:pic>
        <p:nvPicPr>
          <p:cNvPr id="33" name="Picture Placeholder 32" descr="Hourglass Finished with solid fill">
            <a:extLst>
              <a:ext uri="{FF2B5EF4-FFF2-40B4-BE49-F238E27FC236}">
                <a16:creationId xmlns:a16="http://schemas.microsoft.com/office/drawing/2014/main" id="{17AB3E99-CB66-B242-8AB8-AE93A901E319}"/>
              </a:ext>
            </a:extLst>
          </p:cNvPr>
          <p:cNvPicPr>
            <a:picLocks noGrp="1" noChangeAspect="1"/>
          </p:cNvPicPr>
          <p:nvPr>
            <p:ph type="pic" sz="quarter" idx="25"/>
          </p:nvPr>
        </p:nvPicPr>
        <p:blipFill>
          <a:blip r:embed="rId9">
            <a:extLst>
              <a:ext uri="{96DAC541-7B7A-43D3-8B79-37D633B846F1}">
                <asvg:svgBlip xmlns:asvg="http://schemas.microsoft.com/office/drawing/2016/SVG/main" r:embed="rId10"/>
              </a:ext>
            </a:extLst>
          </a:blip>
          <a:srcRect t="1570" b="1570"/>
          <a:stretch/>
        </p:blipFill>
        <p:spPr>
          <a:xfrm>
            <a:off x="7583252" y="2382067"/>
            <a:ext cx="1121725" cy="1086492"/>
          </a:xfrm>
        </p:spPr>
      </p:pic>
      <p:sp>
        <p:nvSpPr>
          <p:cNvPr id="5" name="Content Placeholder 4">
            <a:extLst>
              <a:ext uri="{FF2B5EF4-FFF2-40B4-BE49-F238E27FC236}">
                <a16:creationId xmlns:a16="http://schemas.microsoft.com/office/drawing/2014/main" id="{3856C969-30F9-40D0-991B-55CBA09E40CD}"/>
              </a:ext>
            </a:extLst>
          </p:cNvPr>
          <p:cNvSpPr>
            <a:spLocks noGrp="1"/>
          </p:cNvSpPr>
          <p:nvPr>
            <p:ph idx="20"/>
          </p:nvPr>
        </p:nvSpPr>
        <p:spPr>
          <a:xfrm>
            <a:off x="7325607" y="4098102"/>
            <a:ext cx="1601504" cy="754602"/>
          </a:xfrm>
        </p:spPr>
        <p:txBody>
          <a:bodyPr/>
          <a:lstStyle/>
          <a:p>
            <a:r>
              <a:rPr lang="en-US" dirty="0"/>
              <a:t>Item or step</a:t>
            </a:r>
            <a:br>
              <a:rPr lang="en-US" dirty="0"/>
            </a:br>
            <a:r>
              <a:rPr lang="en-US" dirty="0"/>
              <a:t>number four</a:t>
            </a:r>
          </a:p>
          <a:p>
            <a:endParaRPr lang="en-US" dirty="0"/>
          </a:p>
        </p:txBody>
      </p:sp>
      <p:pic>
        <p:nvPicPr>
          <p:cNvPr id="35" name="Picture Placeholder 34" descr="Good Idea with solid fill">
            <a:extLst>
              <a:ext uri="{FF2B5EF4-FFF2-40B4-BE49-F238E27FC236}">
                <a16:creationId xmlns:a16="http://schemas.microsoft.com/office/drawing/2014/main" id="{DDB65B46-2FDB-6B47-93D9-43CC9929CF20}"/>
              </a:ext>
            </a:extLst>
          </p:cNvPr>
          <p:cNvPicPr>
            <a:picLocks noGrp="1" noChangeAspect="1"/>
          </p:cNvPicPr>
          <p:nvPr>
            <p:ph type="pic" sz="quarter" idx="22"/>
          </p:nvPr>
        </p:nvPicPr>
        <p:blipFill>
          <a:blip r:embed="rId11">
            <a:extLst>
              <a:ext uri="{96DAC541-7B7A-43D3-8B79-37D633B846F1}">
                <asvg:svgBlip xmlns:asvg="http://schemas.microsoft.com/office/drawing/2016/SVG/main" r:embed="rId12"/>
              </a:ext>
            </a:extLst>
          </a:blip>
          <a:srcRect t="629" b="629"/>
          <a:stretch/>
        </p:blipFill>
        <p:spPr>
          <a:xfrm>
            <a:off x="9682000" y="2389427"/>
            <a:ext cx="1100333" cy="1086492"/>
          </a:xfrm>
        </p:spPr>
      </p:pic>
      <p:sp>
        <p:nvSpPr>
          <p:cNvPr id="6" name="Content Placeholder 5">
            <a:extLst>
              <a:ext uri="{FF2B5EF4-FFF2-40B4-BE49-F238E27FC236}">
                <a16:creationId xmlns:a16="http://schemas.microsoft.com/office/drawing/2014/main" id="{8CE8D883-C8BB-47DC-A6E7-FE70305EC2A3}"/>
              </a:ext>
            </a:extLst>
          </p:cNvPr>
          <p:cNvSpPr>
            <a:spLocks noGrp="1"/>
          </p:cNvSpPr>
          <p:nvPr>
            <p:ph idx="21"/>
          </p:nvPr>
        </p:nvSpPr>
        <p:spPr>
          <a:xfrm>
            <a:off x="9419080" y="4107460"/>
            <a:ext cx="1601504" cy="754602"/>
          </a:xfrm>
        </p:spPr>
        <p:txBody>
          <a:bodyPr/>
          <a:lstStyle/>
          <a:p>
            <a:r>
              <a:rPr lang="en-US" dirty="0"/>
              <a:t>Item or step</a:t>
            </a:r>
            <a:br>
              <a:rPr lang="en-US" dirty="0"/>
            </a:br>
            <a:r>
              <a:rPr lang="en-US" dirty="0"/>
              <a:t>number five</a:t>
            </a:r>
          </a:p>
          <a:p>
            <a:endParaRPr lang="en-US" dirty="0"/>
          </a:p>
        </p:txBody>
      </p:sp>
      <p:sp>
        <p:nvSpPr>
          <p:cNvPr id="16" name="Footer Placeholder 4">
            <a:extLst>
              <a:ext uri="{FF2B5EF4-FFF2-40B4-BE49-F238E27FC236}">
                <a16:creationId xmlns:a16="http://schemas.microsoft.com/office/drawing/2014/main" id="{3F268F4A-1ECA-264B-A955-954D55A25F10}"/>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2265223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441A21-5C0A-4997-9ABF-6C2BDF5823BE}"/>
              </a:ext>
            </a:extLst>
          </p:cNvPr>
          <p:cNvSpPr>
            <a:spLocks noGrp="1"/>
          </p:cNvSpPr>
          <p:nvPr>
            <p:ph type="title"/>
          </p:nvPr>
        </p:nvSpPr>
        <p:spPr/>
        <p:txBody>
          <a:bodyPr/>
          <a:lstStyle/>
          <a:p>
            <a:r>
              <a:rPr lang="en-US" dirty="0">
                <a:solidFill>
                  <a:srgbClr val="0073C5"/>
                </a:solidFill>
              </a:rPr>
              <a:t>Five columns with numbers</a:t>
            </a:r>
          </a:p>
        </p:txBody>
      </p:sp>
      <p:pic>
        <p:nvPicPr>
          <p:cNvPr id="27" name="Picture Placeholder 26" descr="Badge 1 with solid fill">
            <a:extLst>
              <a:ext uri="{FF2B5EF4-FFF2-40B4-BE49-F238E27FC236}">
                <a16:creationId xmlns:a16="http://schemas.microsoft.com/office/drawing/2014/main" id="{BA8C67F0-C458-2A4B-A97B-7B983000982C}"/>
              </a:ext>
            </a:extLst>
          </p:cNvPr>
          <p:cNvPicPr>
            <a:picLocks noGrp="1" noChangeAspect="1"/>
          </p:cNvPicPr>
          <p:nvPr>
            <p:ph type="pic" sz="quarter" idx="26"/>
          </p:nvPr>
        </p:nvPicPr>
        <p:blipFill rotWithShape="1">
          <a:blip r:embed="rId3">
            <a:extLst>
              <a:ext uri="{96DAC541-7B7A-43D3-8B79-37D633B846F1}">
                <asvg:svgBlip xmlns:asvg="http://schemas.microsoft.com/office/drawing/2016/SVG/main" r:embed="rId4"/>
              </a:ext>
            </a:extLst>
          </a:blip>
          <a:srcRect l="2559" r="2559"/>
          <a:stretch/>
        </p:blipFill>
        <p:spPr/>
      </p:pic>
      <p:sp>
        <p:nvSpPr>
          <p:cNvPr id="2" name="Content Placeholder 1">
            <a:extLst>
              <a:ext uri="{FF2B5EF4-FFF2-40B4-BE49-F238E27FC236}">
                <a16:creationId xmlns:a16="http://schemas.microsoft.com/office/drawing/2014/main" id="{EBF2810E-188F-4C35-A054-EE8C3575CACE}"/>
              </a:ext>
            </a:extLst>
          </p:cNvPr>
          <p:cNvSpPr>
            <a:spLocks noGrp="1"/>
          </p:cNvSpPr>
          <p:nvPr>
            <p:ph idx="17"/>
          </p:nvPr>
        </p:nvSpPr>
        <p:spPr/>
        <p:txBody>
          <a:bodyPr/>
          <a:lstStyle/>
          <a:p>
            <a:r>
              <a:rPr lang="en-US" dirty="0"/>
              <a:t>Item or step</a:t>
            </a:r>
            <a:br>
              <a:rPr lang="en-US" dirty="0"/>
            </a:br>
            <a:r>
              <a:rPr lang="en-US" dirty="0"/>
              <a:t>number one</a:t>
            </a:r>
          </a:p>
          <a:p>
            <a:endParaRPr lang="en-US" dirty="0"/>
          </a:p>
        </p:txBody>
      </p:sp>
      <p:pic>
        <p:nvPicPr>
          <p:cNvPr id="29" name="Picture Placeholder 28" descr="Badge with solid fill">
            <a:extLst>
              <a:ext uri="{FF2B5EF4-FFF2-40B4-BE49-F238E27FC236}">
                <a16:creationId xmlns:a16="http://schemas.microsoft.com/office/drawing/2014/main" id="{D91824E9-9DC8-BC4A-BD59-F6201165D1CD}"/>
              </a:ext>
            </a:extLst>
          </p:cNvPr>
          <p:cNvPicPr>
            <a:picLocks noGrp="1" noChangeAspect="1"/>
          </p:cNvPicPr>
          <p:nvPr>
            <p:ph type="pic" sz="quarter" idx="23"/>
          </p:nvPr>
        </p:nvPicPr>
        <p:blipFill rotWithShape="1">
          <a:blip r:embed="rId5">
            <a:extLst>
              <a:ext uri="{96DAC541-7B7A-43D3-8B79-37D633B846F1}">
                <asvg:svgBlip xmlns:asvg="http://schemas.microsoft.com/office/drawing/2016/SVG/main" r:embed="rId6"/>
              </a:ext>
            </a:extLst>
          </a:blip>
          <a:srcRect l="2632" r="2632"/>
          <a:stretch/>
        </p:blipFill>
        <p:spPr/>
      </p:pic>
      <p:sp>
        <p:nvSpPr>
          <p:cNvPr id="3" name="Content Placeholder 2">
            <a:extLst>
              <a:ext uri="{FF2B5EF4-FFF2-40B4-BE49-F238E27FC236}">
                <a16:creationId xmlns:a16="http://schemas.microsoft.com/office/drawing/2014/main" id="{1918C482-A36F-40BB-90D3-1BBFA5251B5D}"/>
              </a:ext>
            </a:extLst>
          </p:cNvPr>
          <p:cNvSpPr>
            <a:spLocks noGrp="1"/>
          </p:cNvSpPr>
          <p:nvPr>
            <p:ph idx="18"/>
          </p:nvPr>
        </p:nvSpPr>
        <p:spPr/>
        <p:txBody>
          <a:bodyPr/>
          <a:lstStyle/>
          <a:p>
            <a:r>
              <a:rPr lang="en-US" dirty="0"/>
              <a:t>Item or step</a:t>
            </a:r>
            <a:br>
              <a:rPr lang="en-US" dirty="0"/>
            </a:br>
            <a:r>
              <a:rPr lang="en-US" dirty="0"/>
              <a:t>number two</a:t>
            </a:r>
          </a:p>
          <a:p>
            <a:endParaRPr lang="en-US" dirty="0"/>
          </a:p>
        </p:txBody>
      </p:sp>
      <p:pic>
        <p:nvPicPr>
          <p:cNvPr id="31" name="Picture Placeholder 30" descr="Badge 3 with solid fill">
            <a:extLst>
              <a:ext uri="{FF2B5EF4-FFF2-40B4-BE49-F238E27FC236}">
                <a16:creationId xmlns:a16="http://schemas.microsoft.com/office/drawing/2014/main" id="{D28399FE-6090-FA45-AED1-53ABC9DE43F8}"/>
              </a:ext>
            </a:extLst>
          </p:cNvPr>
          <p:cNvPicPr>
            <a:picLocks noGrp="1" noChangeAspect="1"/>
          </p:cNvPicPr>
          <p:nvPr>
            <p:ph type="pic" sz="quarter" idx="24"/>
          </p:nvPr>
        </p:nvPicPr>
        <p:blipFill rotWithShape="1">
          <a:blip r:embed="rId7">
            <a:extLst>
              <a:ext uri="{96DAC541-7B7A-43D3-8B79-37D633B846F1}">
                <asvg:svgBlip xmlns:asvg="http://schemas.microsoft.com/office/drawing/2016/SVG/main" r:embed="rId8"/>
              </a:ext>
            </a:extLst>
          </a:blip>
          <a:srcRect l="2628" r="2628"/>
          <a:stretch/>
        </p:blipFill>
        <p:spPr/>
      </p:pic>
      <p:sp>
        <p:nvSpPr>
          <p:cNvPr id="4" name="Content Placeholder 3">
            <a:extLst>
              <a:ext uri="{FF2B5EF4-FFF2-40B4-BE49-F238E27FC236}">
                <a16:creationId xmlns:a16="http://schemas.microsoft.com/office/drawing/2014/main" id="{ACA4A247-8F57-49CF-AED7-04F8B110DECB}"/>
              </a:ext>
            </a:extLst>
          </p:cNvPr>
          <p:cNvSpPr>
            <a:spLocks noGrp="1"/>
          </p:cNvSpPr>
          <p:nvPr>
            <p:ph idx="19"/>
          </p:nvPr>
        </p:nvSpPr>
        <p:spPr/>
        <p:txBody>
          <a:bodyPr/>
          <a:lstStyle/>
          <a:p>
            <a:r>
              <a:rPr lang="en-US" dirty="0"/>
              <a:t>Item or step</a:t>
            </a:r>
            <a:br>
              <a:rPr lang="en-US" dirty="0"/>
            </a:br>
            <a:r>
              <a:rPr lang="en-US" dirty="0"/>
              <a:t>number three</a:t>
            </a:r>
          </a:p>
          <a:p>
            <a:endParaRPr lang="en-US" dirty="0"/>
          </a:p>
        </p:txBody>
      </p:sp>
      <p:pic>
        <p:nvPicPr>
          <p:cNvPr id="33" name="Picture Placeholder 32" descr="Badge 4 with solid fill">
            <a:extLst>
              <a:ext uri="{FF2B5EF4-FFF2-40B4-BE49-F238E27FC236}">
                <a16:creationId xmlns:a16="http://schemas.microsoft.com/office/drawing/2014/main" id="{17AB3E99-CB66-B242-8AB8-AE93A901E319}"/>
              </a:ext>
            </a:extLst>
          </p:cNvPr>
          <p:cNvPicPr>
            <a:picLocks noGrp="1" noChangeAspect="1"/>
          </p:cNvPicPr>
          <p:nvPr>
            <p:ph type="pic" sz="quarter" idx="25"/>
          </p:nvPr>
        </p:nvPicPr>
        <p:blipFill rotWithShape="1">
          <a:blip r:embed="rId9">
            <a:extLst>
              <a:ext uri="{96DAC541-7B7A-43D3-8B79-37D633B846F1}">
                <asvg:svgBlip xmlns:asvg="http://schemas.microsoft.com/office/drawing/2016/SVG/main" r:embed="rId10"/>
              </a:ext>
            </a:extLst>
          </a:blip>
          <a:srcRect t="1558" b="1558"/>
          <a:stretch/>
        </p:blipFill>
        <p:spPr/>
      </p:pic>
      <p:sp>
        <p:nvSpPr>
          <p:cNvPr id="5" name="Content Placeholder 4">
            <a:extLst>
              <a:ext uri="{FF2B5EF4-FFF2-40B4-BE49-F238E27FC236}">
                <a16:creationId xmlns:a16="http://schemas.microsoft.com/office/drawing/2014/main" id="{3856C969-30F9-40D0-991B-55CBA09E40CD}"/>
              </a:ext>
            </a:extLst>
          </p:cNvPr>
          <p:cNvSpPr>
            <a:spLocks noGrp="1"/>
          </p:cNvSpPr>
          <p:nvPr>
            <p:ph idx="20"/>
          </p:nvPr>
        </p:nvSpPr>
        <p:spPr/>
        <p:txBody>
          <a:bodyPr/>
          <a:lstStyle/>
          <a:p>
            <a:r>
              <a:rPr lang="en-US" dirty="0"/>
              <a:t>Item or step</a:t>
            </a:r>
            <a:br>
              <a:rPr lang="en-US" dirty="0"/>
            </a:br>
            <a:r>
              <a:rPr lang="en-US" dirty="0"/>
              <a:t>number four</a:t>
            </a:r>
          </a:p>
          <a:p>
            <a:endParaRPr lang="en-US" dirty="0"/>
          </a:p>
        </p:txBody>
      </p:sp>
      <p:pic>
        <p:nvPicPr>
          <p:cNvPr id="35" name="Picture Placeholder 34" descr="Badge 5 with solid fill">
            <a:extLst>
              <a:ext uri="{FF2B5EF4-FFF2-40B4-BE49-F238E27FC236}">
                <a16:creationId xmlns:a16="http://schemas.microsoft.com/office/drawing/2014/main" id="{DDB65B46-2FDB-6B47-93D9-43CC9929CF20}"/>
              </a:ext>
            </a:extLst>
          </p:cNvPr>
          <p:cNvPicPr>
            <a:picLocks noGrp="1" noChangeAspect="1"/>
          </p:cNvPicPr>
          <p:nvPr>
            <p:ph type="pic" sz="quarter" idx="22"/>
          </p:nvPr>
        </p:nvPicPr>
        <p:blipFill rotWithShape="1">
          <a:blip r:embed="rId11">
            <a:extLst>
              <a:ext uri="{96DAC541-7B7A-43D3-8B79-37D633B846F1}">
                <asvg:svgBlip xmlns:asvg="http://schemas.microsoft.com/office/drawing/2016/SVG/main" r:embed="rId12"/>
              </a:ext>
            </a:extLst>
          </a:blip>
          <a:srcRect t="577" b="577"/>
          <a:stretch/>
        </p:blipFill>
        <p:spPr/>
      </p:pic>
      <p:sp>
        <p:nvSpPr>
          <p:cNvPr id="6" name="Content Placeholder 5">
            <a:extLst>
              <a:ext uri="{FF2B5EF4-FFF2-40B4-BE49-F238E27FC236}">
                <a16:creationId xmlns:a16="http://schemas.microsoft.com/office/drawing/2014/main" id="{8CE8D883-C8BB-47DC-A6E7-FE70305EC2A3}"/>
              </a:ext>
            </a:extLst>
          </p:cNvPr>
          <p:cNvSpPr>
            <a:spLocks noGrp="1"/>
          </p:cNvSpPr>
          <p:nvPr>
            <p:ph idx="21"/>
          </p:nvPr>
        </p:nvSpPr>
        <p:spPr/>
        <p:txBody>
          <a:bodyPr/>
          <a:lstStyle/>
          <a:p>
            <a:r>
              <a:rPr lang="en-US" dirty="0"/>
              <a:t>Item or step</a:t>
            </a:r>
            <a:br>
              <a:rPr lang="en-US" dirty="0"/>
            </a:br>
            <a:r>
              <a:rPr lang="en-US" dirty="0"/>
              <a:t>number five</a:t>
            </a:r>
          </a:p>
          <a:p>
            <a:endParaRPr lang="en-US" dirty="0"/>
          </a:p>
        </p:txBody>
      </p:sp>
      <p:sp>
        <p:nvSpPr>
          <p:cNvPr id="16" name="Footer Placeholder 4">
            <a:extLst>
              <a:ext uri="{FF2B5EF4-FFF2-40B4-BE49-F238E27FC236}">
                <a16:creationId xmlns:a16="http://schemas.microsoft.com/office/drawing/2014/main" id="{3F268F4A-1ECA-264B-A955-954D55A25F10}"/>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763873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05D23-DB2A-6C49-A04E-25A5AD95AB8C}"/>
              </a:ext>
            </a:extLst>
          </p:cNvPr>
          <p:cNvSpPr>
            <a:spLocks noGrp="1"/>
          </p:cNvSpPr>
          <p:nvPr>
            <p:ph type="title"/>
          </p:nvPr>
        </p:nvSpPr>
        <p:spPr>
          <a:xfrm>
            <a:off x="952499" y="526777"/>
            <a:ext cx="10287001" cy="869089"/>
          </a:xfrm>
        </p:spPr>
        <p:txBody>
          <a:bodyPr/>
          <a:lstStyle/>
          <a:p>
            <a:r>
              <a:rPr lang="en-US" dirty="0">
                <a:solidFill>
                  <a:srgbClr val="0073C5"/>
                </a:solidFill>
              </a:rPr>
              <a:t>Three columns with stats</a:t>
            </a:r>
          </a:p>
        </p:txBody>
      </p:sp>
      <p:sp>
        <p:nvSpPr>
          <p:cNvPr id="2" name="Content Placeholder 1">
            <a:extLst>
              <a:ext uri="{FF2B5EF4-FFF2-40B4-BE49-F238E27FC236}">
                <a16:creationId xmlns:a16="http://schemas.microsoft.com/office/drawing/2014/main" id="{461DDFF8-3E54-A64B-AA73-2855DA8EC972}"/>
              </a:ext>
            </a:extLst>
          </p:cNvPr>
          <p:cNvSpPr>
            <a:spLocks noGrp="1"/>
          </p:cNvSpPr>
          <p:nvPr>
            <p:ph idx="1"/>
          </p:nvPr>
        </p:nvSpPr>
        <p:spPr>
          <a:xfrm>
            <a:off x="939080" y="2597398"/>
            <a:ext cx="1742242" cy="787298"/>
          </a:xfrm>
        </p:spPr>
        <p:txBody>
          <a:bodyPr/>
          <a:lstStyle/>
          <a:p>
            <a:r>
              <a:rPr lang="en-US" b="1" dirty="0"/>
              <a:t>No. 1</a:t>
            </a:r>
          </a:p>
        </p:txBody>
      </p:sp>
      <p:sp>
        <p:nvSpPr>
          <p:cNvPr id="5" name="Content Placeholder 4">
            <a:extLst>
              <a:ext uri="{FF2B5EF4-FFF2-40B4-BE49-F238E27FC236}">
                <a16:creationId xmlns:a16="http://schemas.microsoft.com/office/drawing/2014/main" id="{F853B58D-F095-E74D-9ADA-05FFA7FCE2D6}"/>
              </a:ext>
            </a:extLst>
          </p:cNvPr>
          <p:cNvSpPr>
            <a:spLocks noGrp="1"/>
          </p:cNvSpPr>
          <p:nvPr>
            <p:ph idx="14"/>
          </p:nvPr>
        </p:nvSpPr>
        <p:spPr>
          <a:xfrm>
            <a:off x="939080" y="3819675"/>
            <a:ext cx="3169934" cy="1061801"/>
          </a:xfrm>
        </p:spPr>
        <p:txBody>
          <a:bodyPr>
            <a:normAutofit lnSpcReduction="10000"/>
          </a:bodyPr>
          <a:lstStyle/>
          <a:p>
            <a:r>
              <a:rPr lang="en-US" dirty="0"/>
              <a:t>California’s #1 </a:t>
            </a:r>
            <a:br>
              <a:rPr lang="en-US" dirty="0"/>
            </a:br>
            <a:r>
              <a:rPr lang="en-US" dirty="0"/>
              <a:t>Transfer College </a:t>
            </a:r>
            <a:br>
              <a:rPr lang="en-US" dirty="0"/>
            </a:br>
            <a:r>
              <a:rPr lang="en-US" dirty="0"/>
              <a:t>for 32 Years</a:t>
            </a:r>
          </a:p>
        </p:txBody>
      </p:sp>
      <p:sp>
        <p:nvSpPr>
          <p:cNvPr id="31" name="Content Placeholder 30">
            <a:extLst>
              <a:ext uri="{FF2B5EF4-FFF2-40B4-BE49-F238E27FC236}">
                <a16:creationId xmlns:a16="http://schemas.microsoft.com/office/drawing/2014/main" id="{C875EDF8-75D2-A845-ACD0-07EAB078C831}"/>
              </a:ext>
            </a:extLst>
          </p:cNvPr>
          <p:cNvSpPr>
            <a:spLocks noGrp="1"/>
          </p:cNvSpPr>
          <p:nvPr>
            <p:ph idx="21"/>
          </p:nvPr>
        </p:nvSpPr>
        <p:spPr>
          <a:xfrm>
            <a:off x="4582470" y="2597398"/>
            <a:ext cx="3169933" cy="787298"/>
          </a:xfrm>
        </p:spPr>
        <p:txBody>
          <a:bodyPr/>
          <a:lstStyle/>
          <a:p>
            <a:r>
              <a:rPr lang="en-US" b="1" dirty="0"/>
              <a:t>27,000+</a:t>
            </a:r>
          </a:p>
        </p:txBody>
      </p:sp>
      <p:sp>
        <p:nvSpPr>
          <p:cNvPr id="34" name="Content Placeholder 33">
            <a:extLst>
              <a:ext uri="{FF2B5EF4-FFF2-40B4-BE49-F238E27FC236}">
                <a16:creationId xmlns:a16="http://schemas.microsoft.com/office/drawing/2014/main" id="{29C8B83B-5AA4-F146-914F-62BF8AE303ED}"/>
              </a:ext>
            </a:extLst>
          </p:cNvPr>
          <p:cNvSpPr>
            <a:spLocks noGrp="1"/>
          </p:cNvSpPr>
          <p:nvPr>
            <p:ph idx="22"/>
          </p:nvPr>
        </p:nvSpPr>
        <p:spPr>
          <a:xfrm>
            <a:off x="4582471" y="3819675"/>
            <a:ext cx="3169934" cy="1061801"/>
          </a:xfrm>
        </p:spPr>
        <p:txBody>
          <a:bodyPr/>
          <a:lstStyle/>
          <a:p>
            <a:r>
              <a:rPr lang="en-US" dirty="0"/>
              <a:t>Students attending SMC</a:t>
            </a:r>
          </a:p>
        </p:txBody>
      </p:sp>
      <p:sp>
        <p:nvSpPr>
          <p:cNvPr id="63" name="Content Placeholder 62">
            <a:extLst>
              <a:ext uri="{FF2B5EF4-FFF2-40B4-BE49-F238E27FC236}">
                <a16:creationId xmlns:a16="http://schemas.microsoft.com/office/drawing/2014/main" id="{67A6E49E-A576-0D41-B2E8-B225647EAC74}"/>
              </a:ext>
            </a:extLst>
          </p:cNvPr>
          <p:cNvSpPr>
            <a:spLocks noGrp="1"/>
          </p:cNvSpPr>
          <p:nvPr>
            <p:ph idx="24"/>
          </p:nvPr>
        </p:nvSpPr>
        <p:spPr>
          <a:xfrm>
            <a:off x="8225863" y="2597398"/>
            <a:ext cx="1742242" cy="787298"/>
          </a:xfrm>
        </p:spPr>
        <p:txBody>
          <a:bodyPr/>
          <a:lstStyle/>
          <a:p>
            <a:r>
              <a:rPr lang="en-US" b="1" dirty="0"/>
              <a:t>1:24</a:t>
            </a:r>
          </a:p>
        </p:txBody>
      </p:sp>
      <p:sp>
        <p:nvSpPr>
          <p:cNvPr id="64" name="Content Placeholder 63">
            <a:extLst>
              <a:ext uri="{FF2B5EF4-FFF2-40B4-BE49-F238E27FC236}">
                <a16:creationId xmlns:a16="http://schemas.microsoft.com/office/drawing/2014/main" id="{B2390A10-F11F-9145-ADC5-D64A48479526}"/>
              </a:ext>
            </a:extLst>
          </p:cNvPr>
          <p:cNvSpPr>
            <a:spLocks noGrp="1"/>
          </p:cNvSpPr>
          <p:nvPr>
            <p:ph idx="25"/>
          </p:nvPr>
        </p:nvSpPr>
        <p:spPr>
          <a:xfrm>
            <a:off x="8225863" y="3819675"/>
            <a:ext cx="3169934" cy="1061801"/>
          </a:xfrm>
        </p:spPr>
        <p:txBody>
          <a:bodyPr/>
          <a:lstStyle/>
          <a:p>
            <a:r>
              <a:rPr lang="en-US" dirty="0"/>
              <a:t>Faculty to student ratio</a:t>
            </a:r>
          </a:p>
        </p:txBody>
      </p:sp>
      <p:sp>
        <p:nvSpPr>
          <p:cNvPr id="14" name="Footer Placeholder 4">
            <a:extLst>
              <a:ext uri="{FF2B5EF4-FFF2-40B4-BE49-F238E27FC236}">
                <a16:creationId xmlns:a16="http://schemas.microsoft.com/office/drawing/2014/main" id="{DA97D3D9-4F14-8A42-8CE1-740B1A7B27AD}"/>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336461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262560-C89E-3F4D-8887-E4442CE8D993}"/>
              </a:ext>
            </a:extLst>
          </p:cNvPr>
          <p:cNvSpPr>
            <a:spLocks noGrp="1"/>
          </p:cNvSpPr>
          <p:nvPr>
            <p:ph type="title"/>
          </p:nvPr>
        </p:nvSpPr>
        <p:spPr/>
        <p:txBody>
          <a:bodyPr/>
          <a:lstStyle/>
          <a:p>
            <a:r>
              <a:rPr lang="en-US" dirty="0"/>
              <a:t>Slide with </a:t>
            </a:r>
            <a:r>
              <a:rPr lang="en-US" dirty="0">
                <a:solidFill>
                  <a:srgbClr val="0073C5"/>
                </a:solidFill>
              </a:rPr>
              <a:t>pie chart</a:t>
            </a:r>
          </a:p>
        </p:txBody>
      </p:sp>
      <p:graphicFrame>
        <p:nvGraphicFramePr>
          <p:cNvPr id="7" name="Chart Placeholder 6" descr="A pie chart showing&#10;1st Quarter: 30%&#10;2nd Quarter: 20%&#10;3rd Quarter: 10%&#10;4th Quarter: 40%">
            <a:extLst>
              <a:ext uri="{FF2B5EF4-FFF2-40B4-BE49-F238E27FC236}">
                <a16:creationId xmlns:a16="http://schemas.microsoft.com/office/drawing/2014/main" id="{2497EDF7-D105-E64D-975F-F632058CB513}"/>
              </a:ext>
            </a:extLst>
          </p:cNvPr>
          <p:cNvGraphicFramePr>
            <a:graphicFrameLocks noGrp="1"/>
          </p:cNvGraphicFramePr>
          <p:nvPr>
            <p:ph type="chart" sz="quarter" idx="10"/>
            <p:extLst>
              <p:ext uri="{D42A27DB-BD31-4B8C-83A1-F6EECF244321}">
                <p14:modId xmlns:p14="http://schemas.microsoft.com/office/powerpoint/2010/main" val="3135425869"/>
              </p:ext>
            </p:extLst>
          </p:nvPr>
        </p:nvGraphicFramePr>
        <p:xfrm>
          <a:off x="949325" y="1570037"/>
          <a:ext cx="10290175" cy="4472417"/>
        </p:xfrm>
        <a:graphic>
          <a:graphicData uri="http://schemas.openxmlformats.org/drawingml/2006/chart">
            <c:chart xmlns:c="http://schemas.openxmlformats.org/drawingml/2006/chart" xmlns:r="http://schemas.openxmlformats.org/officeDocument/2006/relationships" r:id="rId3"/>
          </a:graphicData>
        </a:graphic>
      </p:graphicFrame>
      <p:sp>
        <p:nvSpPr>
          <p:cNvPr id="8" name="Footer Placeholder 4">
            <a:extLst>
              <a:ext uri="{FF2B5EF4-FFF2-40B4-BE49-F238E27FC236}">
                <a16:creationId xmlns:a16="http://schemas.microsoft.com/office/drawing/2014/main" id="{345E2539-23D5-A143-B526-1D5295ABB593}"/>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196910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D14BAB-B8DD-E744-9BA5-817E10885440}"/>
              </a:ext>
            </a:extLst>
          </p:cNvPr>
          <p:cNvSpPr>
            <a:spLocks noGrp="1"/>
          </p:cNvSpPr>
          <p:nvPr>
            <p:ph type="ctrTitle" hasCustomPrompt="1"/>
          </p:nvPr>
        </p:nvSpPr>
        <p:spPr>
          <a:xfrm>
            <a:off x="974725" y="2677626"/>
            <a:ext cx="9144000" cy="1843238"/>
          </a:xfrm>
        </p:spPr>
        <p:txBody>
          <a:bodyPr>
            <a:normAutofit/>
          </a:bodyPr>
          <a:lstStyle>
            <a:lvl1pPr>
              <a:defRPr sz="6000" b="1" i="0">
                <a:solidFill>
                  <a:schemeClr val="bg1"/>
                </a:solidFill>
              </a:defRPr>
            </a:lvl1pPr>
          </a:lstStyle>
          <a:p>
            <a:r>
              <a:rPr lang="en-US" dirty="0">
                <a:solidFill>
                  <a:srgbClr val="0073C5"/>
                </a:solidFill>
                <a:latin typeface="Arial"/>
                <a:ea typeface="Roboto"/>
                <a:cs typeface="Arial"/>
              </a:rPr>
              <a:t>Presentation Title Slide </a:t>
            </a:r>
            <a:br>
              <a:rPr lang="en-US" dirty="0">
                <a:solidFill>
                  <a:srgbClr val="0073C5"/>
                </a:solidFill>
                <a:latin typeface="Arial"/>
              </a:rPr>
            </a:br>
            <a:r>
              <a:rPr lang="en-US" dirty="0">
                <a:solidFill>
                  <a:srgbClr val="0073C5"/>
                </a:solidFill>
                <a:latin typeface="Arial"/>
                <a:ea typeface="Roboto"/>
                <a:cs typeface="Arial"/>
              </a:rPr>
              <a:t>with No Photo</a:t>
            </a:r>
          </a:p>
        </p:txBody>
      </p:sp>
      <p:sp>
        <p:nvSpPr>
          <p:cNvPr id="7" name="Subtitle 2">
            <a:extLst>
              <a:ext uri="{FF2B5EF4-FFF2-40B4-BE49-F238E27FC236}">
                <a16:creationId xmlns:a16="http://schemas.microsoft.com/office/drawing/2014/main" id="{DAB05E08-E4D7-8D42-96DA-B3CD2602A055}"/>
              </a:ext>
            </a:extLst>
          </p:cNvPr>
          <p:cNvSpPr>
            <a:spLocks noGrp="1"/>
          </p:cNvSpPr>
          <p:nvPr>
            <p:ph type="subTitle" idx="1" hasCustomPrompt="1"/>
          </p:nvPr>
        </p:nvSpPr>
        <p:spPr>
          <a:xfrm>
            <a:off x="974725" y="4709626"/>
            <a:ext cx="9144000" cy="407460"/>
          </a:xfrm>
        </p:spPr>
        <p:txBody>
          <a:bodyPr vert="horz" lIns="0" tIns="0" rIns="0" bIns="0" rtlCol="0" anchor="t">
            <a:normAutofit/>
          </a:bodyPr>
          <a:lstStyle>
            <a:lvl1pPr marL="0" indent="0">
              <a:buNone/>
              <a:defRPr sz="2400" b="0" i="0">
                <a:solidFill>
                  <a:schemeClr val="bg1"/>
                </a:solidFill>
              </a:defRPr>
            </a:lvl1pPr>
          </a:lstStyle>
          <a:p>
            <a:r>
              <a:rPr lang="en-US" dirty="0">
                <a:solidFill>
                  <a:srgbClr val="0073C5"/>
                </a:solidFill>
              </a:rPr>
              <a:t>PRESENTATION SUBTITLE</a:t>
            </a:r>
          </a:p>
        </p:txBody>
      </p:sp>
      <p:sp>
        <p:nvSpPr>
          <p:cNvPr id="8" name="Text Placeholder 3">
            <a:extLst>
              <a:ext uri="{FF2B5EF4-FFF2-40B4-BE49-F238E27FC236}">
                <a16:creationId xmlns:a16="http://schemas.microsoft.com/office/drawing/2014/main" id="{899AC553-75FF-234D-AE5E-1F0F2FEAD81F}"/>
              </a:ext>
            </a:extLst>
          </p:cNvPr>
          <p:cNvSpPr>
            <a:spLocks noGrp="1"/>
          </p:cNvSpPr>
          <p:nvPr>
            <p:ph type="body" sz="quarter" idx="10"/>
          </p:nvPr>
        </p:nvSpPr>
        <p:spPr>
          <a:xfrm>
            <a:off x="974725" y="5087150"/>
            <a:ext cx="9144000" cy="463108"/>
          </a:xfrm>
        </p:spPr>
        <p:txBody>
          <a:bodyPr vert="horz" lIns="0" tIns="0" rIns="0" bIns="0" rtlCol="0" anchor="t">
            <a:normAutofit/>
          </a:bodyPr>
          <a:lstStyle>
            <a:lvl1pPr marL="0" indent="0">
              <a:buNone/>
              <a:defRPr sz="2400" b="0" i="0">
                <a:solidFill>
                  <a:schemeClr val="bg1"/>
                </a:solidFill>
              </a:defRPr>
            </a:lvl1pPr>
          </a:lstStyle>
          <a:p>
            <a:r>
              <a:rPr lang="en-US" dirty="0">
                <a:solidFill>
                  <a:srgbClr val="0073C5"/>
                </a:solidFill>
                <a:latin typeface="Arial"/>
                <a:ea typeface="Roboto"/>
                <a:cs typeface="Arial"/>
              </a:rPr>
              <a:t>Month XX, Year</a:t>
            </a:r>
            <a:endParaRPr lang="en-US" dirty="0">
              <a:solidFill>
                <a:srgbClr val="0073C5"/>
              </a:solidFill>
            </a:endParaRPr>
          </a:p>
        </p:txBody>
      </p:sp>
      <p:sp>
        <p:nvSpPr>
          <p:cNvPr id="9" name="Footer Placeholder 4">
            <a:extLst>
              <a:ext uri="{FF2B5EF4-FFF2-40B4-BE49-F238E27FC236}">
                <a16:creationId xmlns:a16="http://schemas.microsoft.com/office/drawing/2014/main" id="{0E156D7D-C7CE-FA44-88B7-010900992191}"/>
              </a:ext>
            </a:extLst>
          </p:cNvPr>
          <p:cNvSpPr>
            <a:spLocks noGrp="1"/>
          </p:cNvSpPr>
          <p:nvPr>
            <p:ph type="ftr" sz="quarter" idx="3"/>
          </p:nvPr>
        </p:nvSpPr>
        <p:spPr>
          <a:xfrm>
            <a:off x="952500" y="1774216"/>
            <a:ext cx="9166225" cy="365125"/>
          </a:xfrm>
          <a:prstGeom prst="rect">
            <a:avLst/>
          </a:prstGeom>
        </p:spPr>
        <p:txBody>
          <a:bodyPr/>
          <a:lstStyle>
            <a:lvl1pPr>
              <a:defRPr b="0" i="0">
                <a:solidFill>
                  <a:schemeClr val="bg1"/>
                </a:solidFill>
                <a:cs typeface="Arial" panose="020B0604020202020204" pitchFamily="34" charset="0"/>
              </a:defRPr>
            </a:lvl1pPr>
          </a:lstStyle>
          <a:p>
            <a:r>
              <a:rPr lang="en-US" dirty="0">
                <a:solidFill>
                  <a:srgbClr val="0073C5"/>
                </a:solidFill>
                <a:latin typeface="Arial"/>
                <a:ea typeface="Roboto"/>
              </a:rPr>
              <a:t>Department or Unit Name</a:t>
            </a:r>
          </a:p>
        </p:txBody>
      </p:sp>
    </p:spTree>
    <p:extLst>
      <p:ext uri="{BB962C8B-B14F-4D97-AF65-F5344CB8AC3E}">
        <p14:creationId xmlns:p14="http://schemas.microsoft.com/office/powerpoint/2010/main" val="3977074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5B23-9650-4EE2-8FD0-1B15DFB55EBB}"/>
              </a:ext>
            </a:extLst>
          </p:cNvPr>
          <p:cNvSpPr>
            <a:spLocks noGrp="1"/>
          </p:cNvSpPr>
          <p:nvPr>
            <p:ph type="title"/>
          </p:nvPr>
        </p:nvSpPr>
        <p:spPr/>
        <p:txBody>
          <a:bodyPr/>
          <a:lstStyle/>
          <a:p>
            <a:r>
              <a:rPr lang="en-US" dirty="0">
                <a:solidFill>
                  <a:srgbClr val="0073C5"/>
                </a:solidFill>
              </a:rPr>
              <a:t>Slide with bar chart</a:t>
            </a:r>
          </a:p>
        </p:txBody>
      </p:sp>
      <p:graphicFrame>
        <p:nvGraphicFramePr>
          <p:cNvPr id="7" name="Chart Placeholder 6" descr="Placeholder chart">
            <a:extLst>
              <a:ext uri="{FF2B5EF4-FFF2-40B4-BE49-F238E27FC236}">
                <a16:creationId xmlns:a16="http://schemas.microsoft.com/office/drawing/2014/main" id="{E945F867-5095-4DDA-A1EF-7411613350C8}"/>
              </a:ext>
            </a:extLst>
          </p:cNvPr>
          <p:cNvGraphicFramePr>
            <a:graphicFrameLocks noGrp="1"/>
          </p:cNvGraphicFramePr>
          <p:nvPr>
            <p:ph type="chart" sz="quarter" idx="10"/>
            <p:extLst>
              <p:ext uri="{D42A27DB-BD31-4B8C-83A1-F6EECF244321}">
                <p14:modId xmlns:p14="http://schemas.microsoft.com/office/powerpoint/2010/main" val="618184363"/>
              </p:ext>
            </p:extLst>
          </p:nvPr>
        </p:nvGraphicFramePr>
        <p:xfrm>
          <a:off x="949325" y="1570038"/>
          <a:ext cx="10290175"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394227B9-96CE-7B4C-992C-C69DC19C8B40}"/>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Tree>
    <p:extLst>
      <p:ext uri="{BB962C8B-B14F-4D97-AF65-F5344CB8AC3E}">
        <p14:creationId xmlns:p14="http://schemas.microsoft.com/office/powerpoint/2010/main" val="2813636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7" descr="Sample table with 3 columns, 4 rows" title="Table">
            <a:extLst>
              <a:ext uri="{FF2B5EF4-FFF2-40B4-BE49-F238E27FC236}">
                <a16:creationId xmlns:a16="http://schemas.microsoft.com/office/drawing/2014/main" id="{E99AAE6B-18B1-8A46-A1D2-A68B74E86E7C}"/>
              </a:ext>
            </a:extLst>
          </p:cNvPr>
          <p:cNvGraphicFramePr>
            <a:graphicFrameLocks/>
          </p:cNvGraphicFramePr>
          <p:nvPr>
            <p:extLst>
              <p:ext uri="{D42A27DB-BD31-4B8C-83A1-F6EECF244321}">
                <p14:modId xmlns:p14="http://schemas.microsoft.com/office/powerpoint/2010/main" val="1730683285"/>
              </p:ext>
            </p:extLst>
          </p:nvPr>
        </p:nvGraphicFramePr>
        <p:xfrm>
          <a:off x="6172200" y="1555750"/>
          <a:ext cx="4610100" cy="2072820"/>
        </p:xfrm>
        <a:graphic>
          <a:graphicData uri="http://schemas.openxmlformats.org/drawingml/2006/table">
            <a:tbl>
              <a:tblPr firstRow="1" bandRow="1">
                <a:tableStyleId>{5C22544A-7EE6-4342-B048-85BDC9FD1C3A}</a:tableStyleId>
              </a:tblPr>
              <a:tblGrid>
                <a:gridCol w="1536700">
                  <a:extLst>
                    <a:ext uri="{9D8B030D-6E8A-4147-A177-3AD203B41FA5}">
                      <a16:colId xmlns:a16="http://schemas.microsoft.com/office/drawing/2014/main" val="20000"/>
                    </a:ext>
                  </a:extLst>
                </a:gridCol>
                <a:gridCol w="1536700">
                  <a:extLst>
                    <a:ext uri="{9D8B030D-6E8A-4147-A177-3AD203B41FA5}">
                      <a16:colId xmlns:a16="http://schemas.microsoft.com/office/drawing/2014/main" val="20001"/>
                    </a:ext>
                  </a:extLst>
                </a:gridCol>
                <a:gridCol w="1536700">
                  <a:extLst>
                    <a:ext uri="{9D8B030D-6E8A-4147-A177-3AD203B41FA5}">
                      <a16:colId xmlns:a16="http://schemas.microsoft.com/office/drawing/2014/main" val="20002"/>
                    </a:ext>
                  </a:extLst>
                </a:gridCol>
              </a:tblGrid>
              <a:tr h="518205">
                <a:tc>
                  <a:txBody>
                    <a:bodyPr/>
                    <a:lstStyle/>
                    <a:p>
                      <a:endParaRPr lang="en-US" dirty="0">
                        <a:latin typeface="Arial" panose="020B0604020202020204" pitchFamily="34" charset="0"/>
                        <a:cs typeface="Arial" panose="020B0604020202020204" pitchFamily="34" charset="0"/>
                      </a:endParaRPr>
                    </a:p>
                  </a:txBody>
                  <a:tcPr anchor="ctr">
                    <a:solidFill>
                      <a:srgbClr val="00B0F0"/>
                    </a:solidFill>
                  </a:tcPr>
                </a:tc>
                <a:tc>
                  <a:txBody>
                    <a:bodyPr/>
                    <a:lstStyle/>
                    <a:p>
                      <a:pPr algn="ctr"/>
                      <a:r>
                        <a:rPr lang="en-US" dirty="0">
                          <a:latin typeface="Arial" panose="020B0604020202020204" pitchFamily="34" charset="0"/>
                          <a:cs typeface="Arial" panose="020B0604020202020204" pitchFamily="34" charset="0"/>
                        </a:rPr>
                        <a:t>Group A</a:t>
                      </a:r>
                    </a:p>
                  </a:txBody>
                  <a:tcPr anchor="ctr">
                    <a:solidFill>
                      <a:srgbClr val="00B0F0"/>
                    </a:solidFill>
                  </a:tcPr>
                </a:tc>
                <a:tc>
                  <a:txBody>
                    <a:bodyPr/>
                    <a:lstStyle/>
                    <a:p>
                      <a:pPr algn="ctr"/>
                      <a:r>
                        <a:rPr lang="en-US" dirty="0">
                          <a:latin typeface="Arial" panose="020B0604020202020204" pitchFamily="34" charset="0"/>
                          <a:cs typeface="Arial" panose="020B0604020202020204" pitchFamily="34" charset="0"/>
                        </a:rPr>
                        <a:t>Group B</a:t>
                      </a:r>
                    </a:p>
                  </a:txBody>
                  <a:tcPr anchor="ctr">
                    <a:solidFill>
                      <a:srgbClr val="00B0F0"/>
                    </a:solidFill>
                  </a:tcPr>
                </a:tc>
                <a:extLst>
                  <a:ext uri="{0D108BD9-81ED-4DB2-BD59-A6C34878D82A}">
                    <a16:rowId xmlns:a16="http://schemas.microsoft.com/office/drawing/2014/main" val="10000"/>
                  </a:ext>
                </a:extLst>
              </a:tr>
              <a:tr h="518205">
                <a:tc>
                  <a:txBody>
                    <a:bodyPr/>
                    <a:lstStyle/>
                    <a:p>
                      <a:r>
                        <a:rPr lang="en-US" dirty="0">
                          <a:latin typeface="Arial" panose="020B0604020202020204" pitchFamily="34" charset="0"/>
                          <a:cs typeface="Arial" panose="020B0604020202020204" pitchFamily="34" charset="0"/>
                        </a:rPr>
                        <a:t>Class 1</a:t>
                      </a:r>
                    </a:p>
                  </a:txBody>
                  <a:tcPr anchor="ctr">
                    <a:solidFill>
                      <a:srgbClr val="FED81B">
                        <a:alpha val="50000"/>
                      </a:srgbClr>
                    </a:solidFill>
                  </a:tcPr>
                </a:tc>
                <a:tc>
                  <a:txBody>
                    <a:bodyPr/>
                    <a:lstStyle/>
                    <a:p>
                      <a:pPr algn="ctr"/>
                      <a:r>
                        <a:rPr lang="en-US" dirty="0">
                          <a:latin typeface="Arial" panose="020B0604020202020204" pitchFamily="34" charset="0"/>
                          <a:cs typeface="Arial" panose="020B0604020202020204" pitchFamily="34" charset="0"/>
                        </a:rPr>
                        <a:t>82</a:t>
                      </a:r>
                    </a:p>
                  </a:txBody>
                  <a:tcPr anchor="ctr">
                    <a:solidFill>
                      <a:srgbClr val="FED81B">
                        <a:alpha val="50000"/>
                      </a:srgbClr>
                    </a:solidFill>
                  </a:tcPr>
                </a:tc>
                <a:tc>
                  <a:txBody>
                    <a:bodyPr/>
                    <a:lstStyle/>
                    <a:p>
                      <a:pPr algn="ctr"/>
                      <a:r>
                        <a:rPr lang="en-US" dirty="0">
                          <a:latin typeface="Arial" panose="020B0604020202020204" pitchFamily="34" charset="0"/>
                          <a:cs typeface="Arial" panose="020B0604020202020204" pitchFamily="34" charset="0"/>
                        </a:rPr>
                        <a:t>95</a:t>
                      </a:r>
                    </a:p>
                  </a:txBody>
                  <a:tcPr anchor="ctr">
                    <a:solidFill>
                      <a:srgbClr val="FED81B">
                        <a:alpha val="50000"/>
                      </a:srgbClr>
                    </a:solidFill>
                  </a:tcPr>
                </a:tc>
                <a:extLst>
                  <a:ext uri="{0D108BD9-81ED-4DB2-BD59-A6C34878D82A}">
                    <a16:rowId xmlns:a16="http://schemas.microsoft.com/office/drawing/2014/main" val="10001"/>
                  </a:ext>
                </a:extLst>
              </a:tr>
              <a:tr h="518205">
                <a:tc>
                  <a:txBody>
                    <a:bodyPr/>
                    <a:lstStyle/>
                    <a:p>
                      <a:r>
                        <a:rPr lang="en-US" dirty="0">
                          <a:latin typeface="Arial" panose="020B0604020202020204" pitchFamily="34" charset="0"/>
                          <a:cs typeface="Arial" panose="020B0604020202020204" pitchFamily="34" charset="0"/>
                        </a:rPr>
                        <a:t>Class 2</a:t>
                      </a:r>
                    </a:p>
                  </a:txBody>
                  <a:tcPr anchor="ctr">
                    <a:solidFill>
                      <a:srgbClr val="FED81B">
                        <a:alpha val="20000"/>
                      </a:srgbClr>
                    </a:solidFill>
                  </a:tcPr>
                </a:tc>
                <a:tc>
                  <a:txBody>
                    <a:bodyPr/>
                    <a:lstStyle/>
                    <a:p>
                      <a:pPr algn="ctr"/>
                      <a:r>
                        <a:rPr lang="en-US" dirty="0">
                          <a:latin typeface="Arial" panose="020B0604020202020204" pitchFamily="34" charset="0"/>
                          <a:cs typeface="Arial" panose="020B0604020202020204" pitchFamily="34" charset="0"/>
                        </a:rPr>
                        <a:t>76</a:t>
                      </a:r>
                    </a:p>
                  </a:txBody>
                  <a:tcPr anchor="ctr">
                    <a:solidFill>
                      <a:srgbClr val="FED81B">
                        <a:alpha val="20000"/>
                      </a:srgbClr>
                    </a:solidFill>
                  </a:tcPr>
                </a:tc>
                <a:tc>
                  <a:txBody>
                    <a:bodyPr/>
                    <a:lstStyle/>
                    <a:p>
                      <a:pPr algn="ctr"/>
                      <a:r>
                        <a:rPr lang="en-US" dirty="0">
                          <a:latin typeface="Arial" panose="020B0604020202020204" pitchFamily="34" charset="0"/>
                          <a:cs typeface="Arial" panose="020B0604020202020204" pitchFamily="34" charset="0"/>
                        </a:rPr>
                        <a:t>88</a:t>
                      </a:r>
                    </a:p>
                  </a:txBody>
                  <a:tcPr anchor="ctr">
                    <a:solidFill>
                      <a:srgbClr val="FED81B">
                        <a:alpha val="20000"/>
                      </a:srgbClr>
                    </a:solidFill>
                  </a:tcPr>
                </a:tc>
                <a:extLst>
                  <a:ext uri="{0D108BD9-81ED-4DB2-BD59-A6C34878D82A}">
                    <a16:rowId xmlns:a16="http://schemas.microsoft.com/office/drawing/2014/main" val="10002"/>
                  </a:ext>
                </a:extLst>
              </a:tr>
              <a:tr h="518205">
                <a:tc>
                  <a:txBody>
                    <a:bodyPr/>
                    <a:lstStyle/>
                    <a:p>
                      <a:r>
                        <a:rPr lang="en-US" dirty="0">
                          <a:latin typeface="Arial" panose="020B0604020202020204" pitchFamily="34" charset="0"/>
                          <a:cs typeface="Arial" panose="020B0604020202020204" pitchFamily="34" charset="0"/>
                        </a:rPr>
                        <a:t>Class 3</a:t>
                      </a:r>
                    </a:p>
                  </a:txBody>
                  <a:tcPr anchor="ctr">
                    <a:solidFill>
                      <a:srgbClr val="FED81B">
                        <a:alpha val="50000"/>
                      </a:srgbClr>
                    </a:solidFill>
                  </a:tcPr>
                </a:tc>
                <a:tc>
                  <a:txBody>
                    <a:bodyPr/>
                    <a:lstStyle/>
                    <a:p>
                      <a:pPr algn="ctr"/>
                      <a:r>
                        <a:rPr lang="en-US" dirty="0">
                          <a:latin typeface="Arial" panose="020B0604020202020204" pitchFamily="34" charset="0"/>
                          <a:cs typeface="Arial" panose="020B0604020202020204" pitchFamily="34" charset="0"/>
                        </a:rPr>
                        <a:t>84</a:t>
                      </a:r>
                    </a:p>
                  </a:txBody>
                  <a:tcPr anchor="ctr">
                    <a:solidFill>
                      <a:srgbClr val="FED81B">
                        <a:alpha val="50000"/>
                      </a:srgbClr>
                    </a:solidFill>
                  </a:tcPr>
                </a:tc>
                <a:tc>
                  <a:txBody>
                    <a:bodyPr/>
                    <a:lstStyle/>
                    <a:p>
                      <a:pPr algn="ctr"/>
                      <a:r>
                        <a:rPr lang="en-US" dirty="0">
                          <a:latin typeface="Arial" panose="020B0604020202020204" pitchFamily="34" charset="0"/>
                          <a:cs typeface="Arial" panose="020B0604020202020204" pitchFamily="34" charset="0"/>
                        </a:rPr>
                        <a:t>90</a:t>
                      </a:r>
                    </a:p>
                  </a:txBody>
                  <a:tcPr anchor="ctr">
                    <a:solidFill>
                      <a:srgbClr val="FED81B">
                        <a:alpha val="50000"/>
                      </a:srgbClr>
                    </a:solidFill>
                  </a:tcPr>
                </a:tc>
                <a:extLst>
                  <a:ext uri="{0D108BD9-81ED-4DB2-BD59-A6C34878D82A}">
                    <a16:rowId xmlns:a16="http://schemas.microsoft.com/office/drawing/2014/main" val="10003"/>
                  </a:ext>
                </a:extLst>
              </a:tr>
            </a:tbl>
          </a:graphicData>
        </a:graphic>
      </p:graphicFrame>
      <p:sp>
        <p:nvSpPr>
          <p:cNvPr id="8" name="Title 4">
            <a:extLst>
              <a:ext uri="{FF2B5EF4-FFF2-40B4-BE49-F238E27FC236}">
                <a16:creationId xmlns:a16="http://schemas.microsoft.com/office/drawing/2014/main" id="{A2067DB5-9348-5C4A-960F-85C384E18AE5}"/>
              </a:ext>
            </a:extLst>
          </p:cNvPr>
          <p:cNvSpPr>
            <a:spLocks noGrp="1"/>
          </p:cNvSpPr>
          <p:nvPr>
            <p:ph type="title"/>
          </p:nvPr>
        </p:nvSpPr>
        <p:spPr>
          <a:xfrm>
            <a:off x="949325" y="494273"/>
            <a:ext cx="10290175" cy="869089"/>
          </a:xfrm>
        </p:spPr>
        <p:txBody>
          <a:bodyPr/>
          <a:lstStyle/>
          <a:p>
            <a:r>
              <a:rPr lang="en-US" dirty="0">
                <a:solidFill>
                  <a:srgbClr val="0073C5"/>
                </a:solidFill>
              </a:rPr>
              <a:t>Bullet slide with table</a:t>
            </a:r>
          </a:p>
        </p:txBody>
      </p:sp>
      <p:sp>
        <p:nvSpPr>
          <p:cNvPr id="10" name="Footer Placeholder 4">
            <a:extLst>
              <a:ext uri="{FF2B5EF4-FFF2-40B4-BE49-F238E27FC236}">
                <a16:creationId xmlns:a16="http://schemas.microsoft.com/office/drawing/2014/main" id="{18D39E60-5C24-2141-A793-A2FCC4147FA3}"/>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
        <p:nvSpPr>
          <p:cNvPr id="12" name="Content Placeholder 4">
            <a:extLst>
              <a:ext uri="{FF2B5EF4-FFF2-40B4-BE49-F238E27FC236}">
                <a16:creationId xmlns:a16="http://schemas.microsoft.com/office/drawing/2014/main" id="{C50B2630-9FB4-9C44-81BF-03AE12D58448}"/>
              </a:ext>
            </a:extLst>
          </p:cNvPr>
          <p:cNvSpPr txBox="1">
            <a:spLocks/>
          </p:cNvSpPr>
          <p:nvPr/>
        </p:nvSpPr>
        <p:spPr>
          <a:xfrm>
            <a:off x="952499" y="1686757"/>
            <a:ext cx="5257801" cy="425684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Item one</a:t>
            </a:r>
          </a:p>
          <a:p>
            <a:r>
              <a:rPr lang="en-US" dirty="0"/>
              <a:t>Item two</a:t>
            </a:r>
          </a:p>
          <a:p>
            <a:r>
              <a:rPr lang="en-US" dirty="0"/>
              <a:t>Item three</a:t>
            </a:r>
          </a:p>
          <a:p>
            <a:pPr lvl="1"/>
            <a:r>
              <a:rPr lang="en-US" dirty="0"/>
              <a:t>Sub item one</a:t>
            </a:r>
          </a:p>
          <a:p>
            <a:pPr lvl="1"/>
            <a:r>
              <a:rPr lang="en-US" dirty="0"/>
              <a:t>Sub item two</a:t>
            </a:r>
          </a:p>
        </p:txBody>
      </p:sp>
    </p:spTree>
    <p:extLst>
      <p:ext uri="{BB962C8B-B14F-4D97-AF65-F5344CB8AC3E}">
        <p14:creationId xmlns:p14="http://schemas.microsoft.com/office/powerpoint/2010/main" val="2305115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9" descr="Basic Cycle" title="SmartArt">
            <a:extLst>
              <a:ext uri="{FF2B5EF4-FFF2-40B4-BE49-F238E27FC236}">
                <a16:creationId xmlns:a16="http://schemas.microsoft.com/office/drawing/2014/main" id="{18C94B28-34FA-0E4F-8A94-6E541CC941C1}"/>
              </a:ext>
            </a:extLst>
          </p:cNvPr>
          <p:cNvGraphicFramePr>
            <a:graphicFrameLocks/>
          </p:cNvGraphicFramePr>
          <p:nvPr>
            <p:extLst>
              <p:ext uri="{D42A27DB-BD31-4B8C-83A1-F6EECF244321}">
                <p14:modId xmlns:p14="http://schemas.microsoft.com/office/powerpoint/2010/main" val="408717754"/>
              </p:ext>
            </p:extLst>
          </p:nvPr>
        </p:nvGraphicFramePr>
        <p:xfrm>
          <a:off x="6210300" y="1363362"/>
          <a:ext cx="4610100" cy="462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4">
            <a:extLst>
              <a:ext uri="{FF2B5EF4-FFF2-40B4-BE49-F238E27FC236}">
                <a16:creationId xmlns:a16="http://schemas.microsoft.com/office/drawing/2014/main" id="{D8DF6F39-D3B4-814F-A33A-197E22F6DB2D}"/>
              </a:ext>
            </a:extLst>
          </p:cNvPr>
          <p:cNvSpPr>
            <a:spLocks noGrp="1"/>
          </p:cNvSpPr>
          <p:nvPr>
            <p:ph type="title"/>
          </p:nvPr>
        </p:nvSpPr>
        <p:spPr>
          <a:xfrm>
            <a:off x="949325" y="494273"/>
            <a:ext cx="10290175" cy="869089"/>
          </a:xfrm>
        </p:spPr>
        <p:txBody>
          <a:bodyPr/>
          <a:lstStyle/>
          <a:p>
            <a:r>
              <a:rPr lang="en-US" dirty="0">
                <a:solidFill>
                  <a:srgbClr val="0073C5"/>
                </a:solidFill>
              </a:rPr>
              <a:t>Bullet slide with SmartArt text</a:t>
            </a:r>
          </a:p>
        </p:txBody>
      </p:sp>
      <p:sp>
        <p:nvSpPr>
          <p:cNvPr id="8" name="Footer Placeholder 4">
            <a:extLst>
              <a:ext uri="{FF2B5EF4-FFF2-40B4-BE49-F238E27FC236}">
                <a16:creationId xmlns:a16="http://schemas.microsoft.com/office/drawing/2014/main" id="{B635F04B-65E8-5F48-B551-47E203539588}"/>
              </a:ext>
            </a:extLst>
          </p:cNvPr>
          <p:cNvSpPr txBox="1">
            <a:spLocks/>
          </p:cNvSpPr>
          <p:nvPr/>
        </p:nvSpPr>
        <p:spPr>
          <a:xfrm>
            <a:off x="3205018" y="6399563"/>
            <a:ext cx="5925565" cy="458437"/>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latin typeface="Arial" panose="020B0604020202020204" pitchFamily="34" charset="0"/>
              </a:rPr>
              <a:t>Department or Unit Name – Presentation Title or Subtitle</a:t>
            </a:r>
          </a:p>
        </p:txBody>
      </p:sp>
      <p:sp>
        <p:nvSpPr>
          <p:cNvPr id="9" name="Content Placeholder 4">
            <a:extLst>
              <a:ext uri="{FF2B5EF4-FFF2-40B4-BE49-F238E27FC236}">
                <a16:creationId xmlns:a16="http://schemas.microsoft.com/office/drawing/2014/main" id="{8B785ACA-F318-E24D-835F-2EEC65455FA0}"/>
              </a:ext>
            </a:extLst>
          </p:cNvPr>
          <p:cNvSpPr txBox="1">
            <a:spLocks/>
          </p:cNvSpPr>
          <p:nvPr/>
        </p:nvSpPr>
        <p:spPr>
          <a:xfrm>
            <a:off x="952499" y="1686757"/>
            <a:ext cx="5257801" cy="425684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Item one</a:t>
            </a:r>
          </a:p>
          <a:p>
            <a:r>
              <a:rPr lang="en-US" dirty="0"/>
              <a:t>Item two</a:t>
            </a:r>
          </a:p>
          <a:p>
            <a:r>
              <a:rPr lang="en-US" dirty="0"/>
              <a:t>Item three</a:t>
            </a:r>
          </a:p>
          <a:p>
            <a:pPr lvl="1"/>
            <a:r>
              <a:rPr lang="en-US" dirty="0"/>
              <a:t>Sub item one</a:t>
            </a:r>
          </a:p>
          <a:p>
            <a:pPr lvl="1"/>
            <a:r>
              <a:rPr lang="en-US" dirty="0"/>
              <a:t>Sub item two</a:t>
            </a:r>
          </a:p>
          <a:p>
            <a:r>
              <a:rPr lang="en-US" dirty="0"/>
              <a:t>Item four</a:t>
            </a:r>
          </a:p>
          <a:p>
            <a:r>
              <a:rPr lang="en-US" dirty="0"/>
              <a:t>Item five</a:t>
            </a:r>
          </a:p>
          <a:p>
            <a:endParaRPr lang="en-US" dirty="0"/>
          </a:p>
        </p:txBody>
      </p:sp>
    </p:spTree>
    <p:extLst>
      <p:ext uri="{BB962C8B-B14F-4D97-AF65-F5344CB8AC3E}">
        <p14:creationId xmlns:p14="http://schemas.microsoft.com/office/powerpoint/2010/main" val="252497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0000">
              <a:srgbClr val="004C98"/>
            </a:gs>
            <a:gs pos="100000">
              <a:srgbClr val="00A7E1"/>
            </a:gs>
          </a:gsLst>
          <a:lin ang="3600000" scaled="0"/>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989081" y="3367173"/>
            <a:ext cx="7163317" cy="1160369"/>
          </a:xfrm>
        </p:spPr>
        <p:txBody>
          <a:bodyPr>
            <a:normAutofit/>
          </a:bodyPr>
          <a:lstStyle/>
          <a:p>
            <a:r>
              <a:rPr lang="en-US" b="1" dirty="0"/>
              <a:t>Thank You</a:t>
            </a:r>
          </a:p>
        </p:txBody>
      </p:sp>
      <p:sp>
        <p:nvSpPr>
          <p:cNvPr id="10" name="Text Placeholder 9">
            <a:extLst>
              <a:ext uri="{FF2B5EF4-FFF2-40B4-BE49-F238E27FC236}">
                <a16:creationId xmlns:a16="http://schemas.microsoft.com/office/drawing/2014/main" id="{0169725C-B55D-4E33-942D-F573641FD183}"/>
              </a:ext>
            </a:extLst>
          </p:cNvPr>
          <p:cNvSpPr>
            <a:spLocks noGrp="1"/>
          </p:cNvSpPr>
          <p:nvPr>
            <p:ph type="body" sz="quarter" idx="12"/>
          </p:nvPr>
        </p:nvSpPr>
        <p:spPr>
          <a:xfrm>
            <a:off x="9533106" y="3029213"/>
            <a:ext cx="2062264" cy="1498329"/>
          </a:xfrm>
        </p:spPr>
        <p:txBody>
          <a:bodyPr/>
          <a:lstStyle/>
          <a:p>
            <a:r>
              <a:rPr lang="en-US" dirty="0"/>
              <a:t>Presenter Name</a:t>
            </a:r>
          </a:p>
          <a:p>
            <a:r>
              <a:rPr lang="en-US" dirty="0"/>
              <a:t>Presenter Title</a:t>
            </a:r>
          </a:p>
          <a:p>
            <a:r>
              <a:rPr lang="en-US" dirty="0"/>
              <a:t>Presenter Department</a:t>
            </a:r>
          </a:p>
          <a:p>
            <a:r>
              <a:rPr lang="en-US" dirty="0"/>
              <a:t>Presenter Phone</a:t>
            </a:r>
          </a:p>
          <a:p>
            <a:r>
              <a:rPr lang="en-US" dirty="0"/>
              <a:t>Presenter Email</a:t>
            </a:r>
          </a:p>
          <a:p>
            <a:endParaRPr lang="en-US" dirty="0"/>
          </a:p>
          <a:p>
            <a:endParaRPr lang="en-US" dirty="0"/>
          </a:p>
        </p:txBody>
      </p:sp>
      <p:sp>
        <p:nvSpPr>
          <p:cNvPr id="2" name="Footer Placeholder 1">
            <a:extLst>
              <a:ext uri="{FF2B5EF4-FFF2-40B4-BE49-F238E27FC236}">
                <a16:creationId xmlns:a16="http://schemas.microsoft.com/office/drawing/2014/main" id="{57AB9F6C-73AD-294A-A3E0-6E87246DD627}"/>
              </a:ext>
            </a:extLst>
          </p:cNvPr>
          <p:cNvSpPr>
            <a:spLocks noGrp="1"/>
          </p:cNvSpPr>
          <p:nvPr>
            <p:ph type="ftr" sz="quarter" idx="3"/>
          </p:nvPr>
        </p:nvSpPr>
        <p:spPr>
          <a:xfrm>
            <a:off x="956096" y="2463764"/>
            <a:ext cx="7157006" cy="365125"/>
          </a:xfrm>
        </p:spPr>
        <p:txBody>
          <a:bodyPr/>
          <a:lstStyle/>
          <a:p>
            <a:r>
              <a:rPr lang="en-US" dirty="0"/>
              <a:t>Department or Unit Name</a:t>
            </a:r>
          </a:p>
        </p:txBody>
      </p:sp>
      <p:sp>
        <p:nvSpPr>
          <p:cNvPr id="4" name="Text Placeholder 3">
            <a:extLst>
              <a:ext uri="{FF2B5EF4-FFF2-40B4-BE49-F238E27FC236}">
                <a16:creationId xmlns:a16="http://schemas.microsoft.com/office/drawing/2014/main" id="{E78CE955-0F9D-0240-9361-E52111E8E4E2}"/>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987231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D81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72AD14-BED4-4A3E-8474-5AB4CAE61C4F}"/>
              </a:ext>
            </a:extLst>
          </p:cNvPr>
          <p:cNvSpPr>
            <a:spLocks noGrp="1"/>
          </p:cNvSpPr>
          <p:nvPr>
            <p:ph type="ctrTitle"/>
          </p:nvPr>
        </p:nvSpPr>
        <p:spPr>
          <a:xfrm>
            <a:off x="989081" y="3367173"/>
            <a:ext cx="7163317" cy="1160369"/>
          </a:xfrm>
        </p:spPr>
        <p:txBody>
          <a:bodyPr/>
          <a:lstStyle/>
          <a:p>
            <a:r>
              <a:rPr lang="en-US" b="1" dirty="0">
                <a:solidFill>
                  <a:srgbClr val="0073C5"/>
                </a:solidFill>
              </a:rPr>
              <a:t>Questions?</a:t>
            </a:r>
          </a:p>
        </p:txBody>
      </p:sp>
      <p:sp>
        <p:nvSpPr>
          <p:cNvPr id="5" name="Text Placeholder 4">
            <a:extLst>
              <a:ext uri="{FF2B5EF4-FFF2-40B4-BE49-F238E27FC236}">
                <a16:creationId xmlns:a16="http://schemas.microsoft.com/office/drawing/2014/main" id="{D6392C30-4B11-4481-945C-ED83B657CADA}"/>
              </a:ext>
            </a:extLst>
          </p:cNvPr>
          <p:cNvSpPr>
            <a:spLocks noGrp="1"/>
          </p:cNvSpPr>
          <p:nvPr>
            <p:ph type="body" sz="quarter" idx="4294967295"/>
          </p:nvPr>
        </p:nvSpPr>
        <p:spPr>
          <a:xfrm>
            <a:off x="9533105" y="3029213"/>
            <a:ext cx="2062265" cy="1498329"/>
          </a:xfrm>
        </p:spPr>
        <p:txBody>
          <a:bodyPr>
            <a:normAutofit fontScale="47500" lnSpcReduction="20000"/>
          </a:bodyPr>
          <a:lstStyle/>
          <a:p>
            <a:r>
              <a:rPr lang="en-US" dirty="0">
                <a:solidFill>
                  <a:srgbClr val="0073C5"/>
                </a:solidFill>
              </a:rPr>
              <a:t>Presenter Name</a:t>
            </a:r>
          </a:p>
          <a:p>
            <a:r>
              <a:rPr lang="en-US" dirty="0">
                <a:solidFill>
                  <a:srgbClr val="0073C5"/>
                </a:solidFill>
              </a:rPr>
              <a:t>Presenter Title</a:t>
            </a:r>
          </a:p>
          <a:p>
            <a:r>
              <a:rPr lang="en-US" dirty="0">
                <a:solidFill>
                  <a:srgbClr val="0073C5"/>
                </a:solidFill>
              </a:rPr>
              <a:t>Presenter Department</a:t>
            </a:r>
          </a:p>
          <a:p>
            <a:r>
              <a:rPr lang="en-US" dirty="0">
                <a:solidFill>
                  <a:srgbClr val="0073C5"/>
                </a:solidFill>
              </a:rPr>
              <a:t>Presenter Phone</a:t>
            </a:r>
          </a:p>
          <a:p>
            <a:r>
              <a:rPr lang="en-US" dirty="0">
                <a:solidFill>
                  <a:srgbClr val="0073C5"/>
                </a:solidFill>
              </a:rPr>
              <a:t>Presenter Email</a:t>
            </a: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
        <p:nvSpPr>
          <p:cNvPr id="4" name="Footer Placeholder 3">
            <a:extLst>
              <a:ext uri="{FF2B5EF4-FFF2-40B4-BE49-F238E27FC236}">
                <a16:creationId xmlns:a16="http://schemas.microsoft.com/office/drawing/2014/main" id="{DE2C2ECF-87F8-4FF3-9AD3-24240896F6A3}"/>
              </a:ext>
            </a:extLst>
          </p:cNvPr>
          <p:cNvSpPr>
            <a:spLocks noGrp="1"/>
          </p:cNvSpPr>
          <p:nvPr>
            <p:ph type="ftr" sz="quarter" idx="3"/>
          </p:nvPr>
        </p:nvSpPr>
        <p:spPr>
          <a:xfrm>
            <a:off x="956096" y="2463764"/>
            <a:ext cx="7157006" cy="365125"/>
          </a:xfrm>
          <a:prstGeom prst="rect">
            <a:avLst/>
          </a:prstGeom>
        </p:spPr>
        <p:txBody>
          <a:bodyPr/>
          <a:lstStyle/>
          <a:p>
            <a:r>
              <a:rPr lang="en-US" dirty="0">
                <a:solidFill>
                  <a:srgbClr val="0073C5"/>
                </a:solidFill>
              </a:rPr>
              <a:t>Department or Unit Name</a:t>
            </a:r>
          </a:p>
        </p:txBody>
      </p:sp>
      <p:sp>
        <p:nvSpPr>
          <p:cNvPr id="8" name="Text Placeholder 7">
            <a:extLst>
              <a:ext uri="{FF2B5EF4-FFF2-40B4-BE49-F238E27FC236}">
                <a16:creationId xmlns:a16="http://schemas.microsoft.com/office/drawing/2014/main" id="{1908A35D-B418-3456-A48F-74C5753F0CAB}"/>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00679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72AD14-BED4-4A3E-8474-5AB4CAE61C4F}"/>
              </a:ext>
            </a:extLst>
          </p:cNvPr>
          <p:cNvSpPr>
            <a:spLocks noGrp="1"/>
          </p:cNvSpPr>
          <p:nvPr>
            <p:ph type="ctrTitle"/>
          </p:nvPr>
        </p:nvSpPr>
        <p:spPr>
          <a:xfrm>
            <a:off x="989081" y="3367173"/>
            <a:ext cx="7163317" cy="1160369"/>
          </a:xfrm>
        </p:spPr>
        <p:txBody>
          <a:bodyPr/>
          <a:lstStyle/>
          <a:p>
            <a:r>
              <a:rPr lang="en-US" b="1" dirty="0">
                <a:solidFill>
                  <a:srgbClr val="0073C5"/>
                </a:solidFill>
              </a:rPr>
              <a:t>Questions?</a:t>
            </a:r>
          </a:p>
        </p:txBody>
      </p:sp>
      <p:sp>
        <p:nvSpPr>
          <p:cNvPr id="5" name="Text Placeholder 4">
            <a:extLst>
              <a:ext uri="{FF2B5EF4-FFF2-40B4-BE49-F238E27FC236}">
                <a16:creationId xmlns:a16="http://schemas.microsoft.com/office/drawing/2014/main" id="{D6392C30-4B11-4481-945C-ED83B657CADA}"/>
              </a:ext>
            </a:extLst>
          </p:cNvPr>
          <p:cNvSpPr>
            <a:spLocks noGrp="1"/>
          </p:cNvSpPr>
          <p:nvPr>
            <p:ph type="body" sz="quarter" idx="4294967295"/>
          </p:nvPr>
        </p:nvSpPr>
        <p:spPr>
          <a:xfrm>
            <a:off x="9533105" y="3029213"/>
            <a:ext cx="2062265" cy="1498329"/>
          </a:xfrm>
        </p:spPr>
        <p:txBody>
          <a:bodyPr>
            <a:normAutofit fontScale="47500" lnSpcReduction="20000"/>
          </a:bodyPr>
          <a:lstStyle/>
          <a:p>
            <a:r>
              <a:rPr lang="en-US" dirty="0">
                <a:solidFill>
                  <a:srgbClr val="0073C5"/>
                </a:solidFill>
              </a:rPr>
              <a:t>Presenter Name</a:t>
            </a:r>
          </a:p>
          <a:p>
            <a:r>
              <a:rPr lang="en-US" dirty="0">
                <a:solidFill>
                  <a:srgbClr val="0073C5"/>
                </a:solidFill>
              </a:rPr>
              <a:t>Presenter Title</a:t>
            </a:r>
          </a:p>
          <a:p>
            <a:r>
              <a:rPr lang="en-US" dirty="0">
                <a:solidFill>
                  <a:srgbClr val="0073C5"/>
                </a:solidFill>
              </a:rPr>
              <a:t>Presenter Department</a:t>
            </a:r>
          </a:p>
          <a:p>
            <a:r>
              <a:rPr lang="en-US" dirty="0">
                <a:solidFill>
                  <a:srgbClr val="0073C5"/>
                </a:solidFill>
              </a:rPr>
              <a:t>Presenter Phone</a:t>
            </a:r>
          </a:p>
          <a:p>
            <a:r>
              <a:rPr lang="en-US" dirty="0">
                <a:solidFill>
                  <a:srgbClr val="0073C5"/>
                </a:solidFill>
              </a:rPr>
              <a:t>Presenter Email</a:t>
            </a: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
        <p:nvSpPr>
          <p:cNvPr id="4" name="Footer Placeholder 3">
            <a:extLst>
              <a:ext uri="{FF2B5EF4-FFF2-40B4-BE49-F238E27FC236}">
                <a16:creationId xmlns:a16="http://schemas.microsoft.com/office/drawing/2014/main" id="{DE2C2ECF-87F8-4FF3-9AD3-24240896F6A3}"/>
              </a:ext>
            </a:extLst>
          </p:cNvPr>
          <p:cNvSpPr>
            <a:spLocks noGrp="1"/>
          </p:cNvSpPr>
          <p:nvPr>
            <p:ph type="ftr" sz="quarter" idx="3"/>
          </p:nvPr>
        </p:nvSpPr>
        <p:spPr>
          <a:xfrm>
            <a:off x="956096" y="2463764"/>
            <a:ext cx="7157006" cy="365125"/>
          </a:xfrm>
          <a:prstGeom prst="rect">
            <a:avLst/>
          </a:prstGeom>
        </p:spPr>
        <p:txBody>
          <a:bodyPr/>
          <a:lstStyle/>
          <a:p>
            <a:r>
              <a:rPr lang="en-US" dirty="0">
                <a:solidFill>
                  <a:srgbClr val="0073C5"/>
                </a:solidFill>
              </a:rPr>
              <a:t>Department or Unit Name</a:t>
            </a:r>
          </a:p>
        </p:txBody>
      </p:sp>
      <p:sp>
        <p:nvSpPr>
          <p:cNvPr id="8" name="Text Placeholder 7">
            <a:extLst>
              <a:ext uri="{FF2B5EF4-FFF2-40B4-BE49-F238E27FC236}">
                <a16:creationId xmlns:a16="http://schemas.microsoft.com/office/drawing/2014/main" id="{1908A35D-B418-3456-A48F-74C5753F0CAB}"/>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68116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477110-6C77-A246-AED4-4B3B9A087A6F}"/>
              </a:ext>
            </a:extLst>
          </p:cNvPr>
          <p:cNvSpPr>
            <a:spLocks noGrp="1"/>
          </p:cNvSpPr>
          <p:nvPr>
            <p:ph type="title"/>
          </p:nvPr>
        </p:nvSpPr>
        <p:spPr>
          <a:xfrm>
            <a:off x="838200" y="4485842"/>
            <a:ext cx="10515600" cy="896116"/>
          </a:xfrm>
        </p:spPr>
        <p:txBody>
          <a:bodyPr/>
          <a:lstStyle/>
          <a:p>
            <a:pPr algn="ctr"/>
            <a:r>
              <a:rPr lang="en-US" dirty="0"/>
              <a:t>Closing Slide Text</a:t>
            </a:r>
          </a:p>
        </p:txBody>
      </p:sp>
    </p:spTree>
    <p:extLst>
      <p:ext uri="{BB962C8B-B14F-4D97-AF65-F5344CB8AC3E}">
        <p14:creationId xmlns:p14="http://schemas.microsoft.com/office/powerpoint/2010/main" val="2188603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D8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BC1C-912A-BF40-96FC-B9FF38E497C4}"/>
              </a:ext>
            </a:extLst>
          </p:cNvPr>
          <p:cNvSpPr>
            <a:spLocks noGrp="1"/>
          </p:cNvSpPr>
          <p:nvPr>
            <p:ph type="title"/>
          </p:nvPr>
        </p:nvSpPr>
        <p:spPr>
          <a:xfrm>
            <a:off x="838200" y="4485842"/>
            <a:ext cx="10515600" cy="896116"/>
          </a:xfrm>
        </p:spPr>
        <p:txBody>
          <a:bodyPr/>
          <a:lstStyle/>
          <a:p>
            <a:pPr algn="ctr"/>
            <a:r>
              <a:rPr lang="en-US" dirty="0"/>
              <a:t>Closing Slide Text</a:t>
            </a:r>
          </a:p>
        </p:txBody>
      </p:sp>
    </p:spTree>
    <p:extLst>
      <p:ext uri="{BB962C8B-B14F-4D97-AF65-F5344CB8AC3E}">
        <p14:creationId xmlns:p14="http://schemas.microsoft.com/office/powerpoint/2010/main" val="1458488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BC1C-912A-BF40-96FC-B9FF38E497C4}"/>
              </a:ext>
            </a:extLst>
          </p:cNvPr>
          <p:cNvSpPr>
            <a:spLocks noGrp="1"/>
          </p:cNvSpPr>
          <p:nvPr>
            <p:ph type="title"/>
          </p:nvPr>
        </p:nvSpPr>
        <p:spPr>
          <a:xfrm>
            <a:off x="838200" y="4485842"/>
            <a:ext cx="10515600" cy="896116"/>
          </a:xfrm>
        </p:spPr>
        <p:txBody>
          <a:bodyPr/>
          <a:lstStyle/>
          <a:p>
            <a:pPr algn="ctr"/>
            <a:r>
              <a:rPr lang="en-US" dirty="0"/>
              <a:t>Closing Slide Text</a:t>
            </a:r>
          </a:p>
        </p:txBody>
      </p:sp>
    </p:spTree>
    <p:extLst>
      <p:ext uri="{BB962C8B-B14F-4D97-AF65-F5344CB8AC3E}">
        <p14:creationId xmlns:p14="http://schemas.microsoft.com/office/powerpoint/2010/main" val="3671866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3C5"/>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7DC8BE-2A16-3F4F-A8F5-ECA72ABBC153}"/>
              </a:ext>
            </a:extLst>
          </p:cNvPr>
          <p:cNvPicPr>
            <a:picLocks noChangeAspect="1"/>
          </p:cNvPicPr>
          <p:nvPr/>
        </p:nvPicPr>
        <p:blipFill>
          <a:blip r:embed="rId3">
            <a:alphaModFix amt="5000"/>
          </a:blip>
          <a:stretch>
            <a:fillRect/>
          </a:stretch>
        </p:blipFill>
        <p:spPr>
          <a:xfrm>
            <a:off x="6364106" y="185506"/>
            <a:ext cx="5275783" cy="6827478"/>
          </a:xfrm>
          <a:prstGeom prst="rect">
            <a:avLst/>
          </a:prstGeom>
          <a:effectLst>
            <a:glow>
              <a:schemeClr val="accent1"/>
            </a:glow>
            <a:outerShdw dist="50800" sx="1000" sy="1000" algn="ctr" rotWithShape="0">
              <a:srgbClr val="000000"/>
            </a:outerShdw>
            <a:reflection endPos="0" dir="5400000" sy="-100000" algn="bl" rotWithShape="0"/>
            <a:softEdge rad="0"/>
          </a:effectLst>
        </p:spPr>
      </p:pic>
      <p:sp>
        <p:nvSpPr>
          <p:cNvPr id="7" name="Title 1">
            <a:extLst>
              <a:ext uri="{FF2B5EF4-FFF2-40B4-BE49-F238E27FC236}">
                <a16:creationId xmlns:a16="http://schemas.microsoft.com/office/drawing/2014/main" id="{B78050E2-75B9-B24E-BD0B-7222E350C568}"/>
              </a:ext>
            </a:extLst>
          </p:cNvPr>
          <p:cNvSpPr txBox="1">
            <a:spLocks/>
          </p:cNvSpPr>
          <p:nvPr/>
        </p:nvSpPr>
        <p:spPr>
          <a:xfrm>
            <a:off x="974725" y="2677626"/>
            <a:ext cx="9144000" cy="1843238"/>
          </a:xfrm>
          <a:prstGeom prst="rect">
            <a:avLst/>
          </a:prstGeom>
        </p:spPr>
        <p:txBody>
          <a:bodyPr>
            <a:normAutofit/>
          </a:bodyPr>
          <a:lstStyle>
            <a:lvl1pPr algn="l" defTabSz="914400" rtl="0" eaLnBrk="1" latinLnBrk="0" hangingPunct="1">
              <a:lnSpc>
                <a:spcPct val="90000"/>
              </a:lnSpc>
              <a:spcBef>
                <a:spcPct val="0"/>
              </a:spcBef>
              <a:buNone/>
              <a:defRPr sz="6000" b="1" i="0" kern="1200">
                <a:solidFill>
                  <a:schemeClr val="bg1"/>
                </a:solidFill>
                <a:latin typeface="+mj-lt"/>
                <a:ea typeface="+mj-ea"/>
                <a:cs typeface="+mj-cs"/>
              </a:defRPr>
            </a:lvl1pPr>
          </a:lstStyle>
          <a:p>
            <a:r>
              <a:rPr lang="en-US" dirty="0">
                <a:latin typeface="Arial"/>
                <a:ea typeface="Roboto"/>
                <a:cs typeface="Arial"/>
              </a:rPr>
              <a:t>Title Slide </a:t>
            </a:r>
            <a:br>
              <a:rPr lang="en-US" dirty="0">
                <a:latin typeface="Arial"/>
              </a:rPr>
            </a:br>
            <a:r>
              <a:rPr lang="en-US" dirty="0">
                <a:latin typeface="Arial"/>
                <a:ea typeface="Roboto"/>
                <a:cs typeface="Arial"/>
              </a:rPr>
              <a:t>with Watermark</a:t>
            </a:r>
          </a:p>
        </p:txBody>
      </p:sp>
      <p:sp>
        <p:nvSpPr>
          <p:cNvPr id="8" name="Subtitle 2">
            <a:extLst>
              <a:ext uri="{FF2B5EF4-FFF2-40B4-BE49-F238E27FC236}">
                <a16:creationId xmlns:a16="http://schemas.microsoft.com/office/drawing/2014/main" id="{C1F1D587-8D06-1C4F-B40C-819EA70B49B8}"/>
              </a:ext>
            </a:extLst>
          </p:cNvPr>
          <p:cNvSpPr txBox="1">
            <a:spLocks/>
          </p:cNvSpPr>
          <p:nvPr/>
        </p:nvSpPr>
        <p:spPr>
          <a:xfrm>
            <a:off x="974725" y="4709626"/>
            <a:ext cx="9144000" cy="407460"/>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PRESENTATION SUBTITLE</a:t>
            </a:r>
          </a:p>
        </p:txBody>
      </p:sp>
      <p:sp>
        <p:nvSpPr>
          <p:cNvPr id="9" name="Text Placeholder 3">
            <a:extLst>
              <a:ext uri="{FF2B5EF4-FFF2-40B4-BE49-F238E27FC236}">
                <a16:creationId xmlns:a16="http://schemas.microsoft.com/office/drawing/2014/main" id="{F519A4B1-FF8C-7048-AFA2-9DDCFCA5DE6A}"/>
              </a:ext>
            </a:extLst>
          </p:cNvPr>
          <p:cNvSpPr txBox="1">
            <a:spLocks/>
          </p:cNvSpPr>
          <p:nvPr/>
        </p:nvSpPr>
        <p:spPr>
          <a:xfrm>
            <a:off x="974725" y="5087150"/>
            <a:ext cx="9144000" cy="463108"/>
          </a:xfrm>
          <a:prstGeom prst="rect">
            <a:avLst/>
          </a:prstGeom>
        </p:spPr>
        <p:txBody>
          <a:bodyPr vert="horz" lIns="0" tIns="0" rIns="0" bIns="0" rtlCol="0" anchor="t">
            <a:normAutofit/>
          </a:bodyPr>
          <a:lstStyle>
            <a:defPPr>
              <a:defRPr lang="en-US"/>
            </a:defPPr>
            <a:lvl1pPr marL="0" indent="0" algn="l" defTabSz="914400" rtl="0" eaLnBrk="1" latinLnBrk="0" hangingPunct="1">
              <a:buNone/>
              <a:defRPr sz="24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a:ea typeface="Roboto"/>
                <a:cs typeface="Arial"/>
              </a:rPr>
              <a:t>Month XX, Year</a:t>
            </a:r>
            <a:endParaRPr lang="en-US" dirty="0">
              <a:latin typeface="Arial" panose="020B0604020202020204" pitchFamily="34" charset="0"/>
            </a:endParaRPr>
          </a:p>
        </p:txBody>
      </p:sp>
      <p:sp>
        <p:nvSpPr>
          <p:cNvPr id="10" name="Footer Placeholder 4">
            <a:extLst>
              <a:ext uri="{FF2B5EF4-FFF2-40B4-BE49-F238E27FC236}">
                <a16:creationId xmlns:a16="http://schemas.microsoft.com/office/drawing/2014/main" id="{B1124BFE-E39B-5548-8AEA-488E4F6B28A6}"/>
              </a:ext>
            </a:extLst>
          </p:cNvPr>
          <p:cNvSpPr txBox="1">
            <a:spLocks/>
          </p:cNvSpPr>
          <p:nvPr/>
        </p:nvSpPr>
        <p:spPr>
          <a:xfrm>
            <a:off x="952500" y="1774216"/>
            <a:ext cx="9166225" cy="365125"/>
          </a:xfrm>
          <a:prstGeom prst="rect">
            <a:avLst/>
          </a:prstGeom>
        </p:spPr>
        <p:txBody>
          <a:bodyPr/>
          <a:lstStyle>
            <a:defPPr>
              <a:defRPr lang="en-US"/>
            </a:defPPr>
            <a:lvl1pPr marL="0" algn="l" defTabSz="914400" rtl="0" eaLnBrk="1" latinLnBrk="0" hangingPunct="1">
              <a:defRPr sz="1800" b="0" i="0" kern="1200">
                <a:solidFill>
                  <a:schemeClr val="bg1"/>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a:ea typeface="Roboto"/>
              </a:rPr>
              <a:t>Department or Unit Name</a:t>
            </a:r>
          </a:p>
        </p:txBody>
      </p:sp>
    </p:spTree>
    <p:extLst>
      <p:ext uri="{BB962C8B-B14F-4D97-AF65-F5344CB8AC3E}">
        <p14:creationId xmlns:p14="http://schemas.microsoft.com/office/powerpoint/2010/main" val="245619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w of flags&#10;&#10;Description automatically generated with medium confidence">
            <a:extLst>
              <a:ext uri="{FF2B5EF4-FFF2-40B4-BE49-F238E27FC236}">
                <a16:creationId xmlns:a16="http://schemas.microsoft.com/office/drawing/2014/main" id="{A9CC7B07-1471-E846-9AAE-D87996C6B363}"/>
              </a:ext>
            </a:extLst>
          </p:cNvPr>
          <p:cNvPicPr>
            <a:picLocks noGrp="1" noChangeAspect="1"/>
          </p:cNvPicPr>
          <p:nvPr>
            <p:ph type="pic" sz="quarter" idx="11"/>
          </p:nvPr>
        </p:nvPicPr>
        <p:blipFill>
          <a:blip r:embed="rId3"/>
          <a:srcRect l="27945" r="27945"/>
          <a:stretch>
            <a:fillRect/>
          </a:stretch>
        </p:blipFill>
        <p:spPr/>
      </p:pic>
      <p:sp>
        <p:nvSpPr>
          <p:cNvPr id="8" name="Title 1">
            <a:extLst>
              <a:ext uri="{FF2B5EF4-FFF2-40B4-BE49-F238E27FC236}">
                <a16:creationId xmlns:a16="http://schemas.microsoft.com/office/drawing/2014/main" id="{E4E18599-7346-BE4B-A0F5-E1974F5A51DD}"/>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i="0">
                <a:solidFill>
                  <a:schemeClr val="bg1"/>
                </a:solidFill>
                <a:latin typeface="Arial" panose="020B0604020202020204" pitchFamily="34" charset="0"/>
                <a:cs typeface="Arial" panose="020B0604020202020204" pitchFamily="34" charset="0"/>
              </a:defRPr>
            </a:lvl1pPr>
          </a:lstStyle>
          <a:p>
            <a:r>
              <a:rPr lang="en-US" dirty="0"/>
              <a:t>Title Slide </a:t>
            </a:r>
            <a:br>
              <a:rPr lang="en-US" dirty="0"/>
            </a:br>
            <a:r>
              <a:rPr lang="en-US" dirty="0"/>
              <a:t>with Photo</a:t>
            </a:r>
          </a:p>
        </p:txBody>
      </p:sp>
      <p:sp>
        <p:nvSpPr>
          <p:cNvPr id="9" name="Subtitle 2">
            <a:extLst>
              <a:ext uri="{FF2B5EF4-FFF2-40B4-BE49-F238E27FC236}">
                <a16:creationId xmlns:a16="http://schemas.microsoft.com/office/drawing/2014/main" id="{04AF3AC8-ED5A-CD42-A1A5-4959D454A034}"/>
              </a:ext>
            </a:extLst>
          </p:cNvPr>
          <p:cNvSpPr>
            <a:spLocks noGrp="1"/>
          </p:cNvSpPr>
          <p:nvPr>
            <p:ph type="subTitle" idx="1" hasCustomPrompt="1"/>
          </p:nvPr>
        </p:nvSpPr>
        <p:spPr>
          <a:xfrm>
            <a:off x="960098" y="4676833"/>
            <a:ext cx="6155726" cy="494797"/>
          </a:xfrm>
        </p:spPr>
        <p:txBody>
          <a:bodyPr/>
          <a:lstStyle>
            <a:lvl1pPr marL="0" indent="0" algn="l">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0" name="Text Placeholder 15">
            <a:extLst>
              <a:ext uri="{FF2B5EF4-FFF2-40B4-BE49-F238E27FC236}">
                <a16:creationId xmlns:a16="http://schemas.microsoft.com/office/drawing/2014/main" id="{0A07B9C0-3BC8-D849-BDD3-E716BF416703}"/>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b="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Year</a:t>
            </a:r>
          </a:p>
        </p:txBody>
      </p:sp>
    </p:spTree>
    <p:extLst>
      <p:ext uri="{BB962C8B-B14F-4D97-AF65-F5344CB8AC3E}">
        <p14:creationId xmlns:p14="http://schemas.microsoft.com/office/powerpoint/2010/main" val="2275965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9">
            <a:extLst>
              <a:ext uri="{FF2B5EF4-FFF2-40B4-BE49-F238E27FC236}">
                <a16:creationId xmlns:a16="http://schemas.microsoft.com/office/drawing/2014/main" id="{1D532227-3E34-F645-8AED-411CC1A42729}"/>
              </a:ext>
            </a:extLst>
          </p:cNvPr>
          <p:cNvPicPr>
            <a:picLocks noGrp="1" noChangeAspect="1"/>
          </p:cNvPicPr>
          <p:nvPr>
            <p:ph type="pic" sz="quarter" idx="11"/>
          </p:nvPr>
        </p:nvPicPr>
        <p:blipFill>
          <a:blip r:embed="rId3"/>
          <a:srcRect l="251" r="251"/>
          <a:stretch/>
        </p:blipFill>
        <p:spPr/>
      </p:pic>
      <p:sp>
        <p:nvSpPr>
          <p:cNvPr id="11" name="Title 1">
            <a:extLst>
              <a:ext uri="{FF2B5EF4-FFF2-40B4-BE49-F238E27FC236}">
                <a16:creationId xmlns:a16="http://schemas.microsoft.com/office/drawing/2014/main" id="{3A59E8C4-6D55-9742-BACB-C61BDF64D76C}"/>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i="0">
                <a:solidFill>
                  <a:schemeClr val="bg1"/>
                </a:solidFill>
                <a:latin typeface="Arial" panose="020B0604020202020204" pitchFamily="34" charset="0"/>
                <a:cs typeface="Arial" panose="020B0604020202020204" pitchFamily="34" charset="0"/>
              </a:defRPr>
            </a:lvl1pPr>
          </a:lstStyle>
          <a:p>
            <a:r>
              <a:rPr lang="en-US" dirty="0">
                <a:solidFill>
                  <a:srgbClr val="0073C5"/>
                </a:solidFill>
              </a:rPr>
              <a:t>Title Slide </a:t>
            </a:r>
            <a:br>
              <a:rPr lang="en-US" dirty="0">
                <a:solidFill>
                  <a:srgbClr val="0073C5"/>
                </a:solidFill>
              </a:rPr>
            </a:br>
            <a:r>
              <a:rPr lang="en-US" dirty="0">
                <a:solidFill>
                  <a:srgbClr val="0073C5"/>
                </a:solidFill>
              </a:rPr>
              <a:t>with Photo</a:t>
            </a:r>
          </a:p>
        </p:txBody>
      </p:sp>
      <p:sp>
        <p:nvSpPr>
          <p:cNvPr id="12" name="Subtitle 2">
            <a:extLst>
              <a:ext uri="{FF2B5EF4-FFF2-40B4-BE49-F238E27FC236}">
                <a16:creationId xmlns:a16="http://schemas.microsoft.com/office/drawing/2014/main" id="{3524AAC5-2E32-7D48-A2DA-16DD7F9FEF8B}"/>
              </a:ext>
            </a:extLst>
          </p:cNvPr>
          <p:cNvSpPr>
            <a:spLocks noGrp="1"/>
          </p:cNvSpPr>
          <p:nvPr>
            <p:ph type="subTitle" idx="1" hasCustomPrompt="1"/>
          </p:nvPr>
        </p:nvSpPr>
        <p:spPr>
          <a:xfrm>
            <a:off x="960098" y="4676833"/>
            <a:ext cx="6155726" cy="494797"/>
          </a:xfrm>
        </p:spPr>
        <p:txBody>
          <a:bodyPr/>
          <a:lstStyle>
            <a:lvl1pPr marL="0" indent="0" algn="l">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0073C5"/>
                </a:solidFill>
              </a:rPr>
              <a:t>PRESENTATION SUBTITLE</a:t>
            </a:r>
          </a:p>
        </p:txBody>
      </p:sp>
      <p:sp>
        <p:nvSpPr>
          <p:cNvPr id="13" name="Text Placeholder 15">
            <a:extLst>
              <a:ext uri="{FF2B5EF4-FFF2-40B4-BE49-F238E27FC236}">
                <a16:creationId xmlns:a16="http://schemas.microsoft.com/office/drawing/2014/main" id="{050FB09C-82D6-EA4C-8D77-76A8B782366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b="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solidFill>
                  <a:srgbClr val="0073C5"/>
                </a:solidFill>
              </a:rPr>
              <a:t>Month XX, Year</a:t>
            </a:r>
          </a:p>
        </p:txBody>
      </p:sp>
    </p:spTree>
    <p:extLst>
      <p:ext uri="{BB962C8B-B14F-4D97-AF65-F5344CB8AC3E}">
        <p14:creationId xmlns:p14="http://schemas.microsoft.com/office/powerpoint/2010/main" val="226056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Placeholder 2" descr="A picture containing sky, outdoor, street&#10;&#10;Description automatically generated">
            <a:extLst>
              <a:ext uri="{FF2B5EF4-FFF2-40B4-BE49-F238E27FC236}">
                <a16:creationId xmlns:a16="http://schemas.microsoft.com/office/drawing/2014/main" id="{FD6E08E4-D145-354B-9BB7-D8FBDBF8B4FA}"/>
              </a:ext>
            </a:extLst>
          </p:cNvPr>
          <p:cNvPicPr>
            <a:picLocks noGrp="1" noChangeAspect="1"/>
          </p:cNvPicPr>
          <p:nvPr>
            <p:ph type="pic" sz="quarter" idx="11"/>
          </p:nvPr>
        </p:nvPicPr>
        <p:blipFill>
          <a:blip r:embed="rId3"/>
          <a:srcRect l="266" r="266"/>
          <a:stretch>
            <a:fillRect/>
          </a:stretch>
        </p:blipFill>
        <p:spPr/>
      </p:pic>
      <p:sp>
        <p:nvSpPr>
          <p:cNvPr id="8" name="Title 1">
            <a:extLst>
              <a:ext uri="{FF2B5EF4-FFF2-40B4-BE49-F238E27FC236}">
                <a16:creationId xmlns:a16="http://schemas.microsoft.com/office/drawing/2014/main" id="{5DC2A972-B927-FA45-8F4F-282EB913DBAA}"/>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i="0">
                <a:solidFill>
                  <a:schemeClr val="bg1"/>
                </a:solidFill>
                <a:latin typeface="Arial" panose="020B0604020202020204" pitchFamily="34" charset="0"/>
                <a:cs typeface="Arial" panose="020B0604020202020204" pitchFamily="34" charset="0"/>
              </a:defRPr>
            </a:lvl1pPr>
          </a:lstStyle>
          <a:p>
            <a:r>
              <a:rPr lang="en-US" dirty="0">
                <a:solidFill>
                  <a:srgbClr val="0073C5"/>
                </a:solidFill>
              </a:rPr>
              <a:t>Title Slide </a:t>
            </a:r>
            <a:br>
              <a:rPr lang="en-US" dirty="0">
                <a:solidFill>
                  <a:srgbClr val="0073C5"/>
                </a:solidFill>
              </a:rPr>
            </a:br>
            <a:r>
              <a:rPr lang="en-US" dirty="0">
                <a:solidFill>
                  <a:srgbClr val="0073C5"/>
                </a:solidFill>
              </a:rPr>
              <a:t>with Photo</a:t>
            </a:r>
          </a:p>
        </p:txBody>
      </p:sp>
      <p:sp>
        <p:nvSpPr>
          <p:cNvPr id="9" name="Subtitle 2">
            <a:extLst>
              <a:ext uri="{FF2B5EF4-FFF2-40B4-BE49-F238E27FC236}">
                <a16:creationId xmlns:a16="http://schemas.microsoft.com/office/drawing/2014/main" id="{1F286E75-DDDA-FD4D-BD2D-5DB3EAEA3A54}"/>
              </a:ext>
            </a:extLst>
          </p:cNvPr>
          <p:cNvSpPr>
            <a:spLocks noGrp="1"/>
          </p:cNvSpPr>
          <p:nvPr>
            <p:ph type="subTitle" idx="1" hasCustomPrompt="1"/>
          </p:nvPr>
        </p:nvSpPr>
        <p:spPr>
          <a:xfrm>
            <a:off x="960098" y="4676833"/>
            <a:ext cx="6155726" cy="494797"/>
          </a:xfrm>
        </p:spPr>
        <p:txBody>
          <a:bodyPr/>
          <a:lstStyle>
            <a:lvl1pPr marL="0" indent="0" algn="l">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0073C5"/>
                </a:solidFill>
              </a:rPr>
              <a:t>PRESENTATION SUBTITLE</a:t>
            </a:r>
          </a:p>
        </p:txBody>
      </p:sp>
      <p:sp>
        <p:nvSpPr>
          <p:cNvPr id="14" name="Text Placeholder 15">
            <a:extLst>
              <a:ext uri="{FF2B5EF4-FFF2-40B4-BE49-F238E27FC236}">
                <a16:creationId xmlns:a16="http://schemas.microsoft.com/office/drawing/2014/main" id="{3D36F0CC-8EC0-0F49-9E88-464B53C4A7B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b="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solidFill>
                  <a:srgbClr val="0073C5"/>
                </a:solidFill>
              </a:rPr>
              <a:t>Month XX, Year</a:t>
            </a:r>
          </a:p>
        </p:txBody>
      </p:sp>
    </p:spTree>
    <p:extLst>
      <p:ext uri="{BB962C8B-B14F-4D97-AF65-F5344CB8AC3E}">
        <p14:creationId xmlns:p14="http://schemas.microsoft.com/office/powerpoint/2010/main" val="2507612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A2BE200-5184-2842-BC57-4DA68C18ADD5}"/>
              </a:ext>
            </a:extLst>
          </p:cNvPr>
          <p:cNvSpPr>
            <a:spLocks noGrp="1"/>
          </p:cNvSpPr>
          <p:nvPr>
            <p:ph type="ctrTitle" hasCustomPrompt="1"/>
          </p:nvPr>
        </p:nvSpPr>
        <p:spPr>
          <a:xfrm>
            <a:off x="952500" y="2805221"/>
            <a:ext cx="10286999" cy="759907"/>
          </a:xfrm>
        </p:spPr>
        <p:txBody>
          <a:bodyPr lIns="0" tIns="0" rIns="0" bIns="0" anchor="t" anchorCtr="0">
            <a:noAutofit/>
          </a:bodyPr>
          <a:lstStyle>
            <a:lvl1pPr algn="l">
              <a:defRPr sz="6000" b="1" i="0">
                <a:solidFill>
                  <a:schemeClr val="bg1"/>
                </a:solidFill>
                <a:latin typeface="Arial" panose="020B0604020202020204" pitchFamily="34" charset="0"/>
                <a:ea typeface="Roboto Black" panose="02000000000000000000" pitchFamily="2" charset="0"/>
                <a:cs typeface="Arial" panose="020B0604020202020204" pitchFamily="34" charset="0"/>
              </a:defRPr>
            </a:lvl1pPr>
          </a:lstStyle>
          <a:p>
            <a:r>
              <a:rPr lang="en-US" noProof="0" dirty="0"/>
              <a:t>Section Title</a:t>
            </a:r>
          </a:p>
        </p:txBody>
      </p:sp>
      <p:sp>
        <p:nvSpPr>
          <p:cNvPr id="12" name="Subtitle 2">
            <a:extLst>
              <a:ext uri="{FF2B5EF4-FFF2-40B4-BE49-F238E27FC236}">
                <a16:creationId xmlns:a16="http://schemas.microsoft.com/office/drawing/2014/main" id="{8DAE829C-1C9F-DB4A-AB3B-A999BC100FA8}"/>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i="0">
                <a:solidFill>
                  <a:schemeClr val="bg1"/>
                </a:solidFill>
                <a:latin typeface="Arial" panose="020B0604020202020204" pitchFamily="34"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spTree>
    <p:extLst>
      <p:ext uri="{BB962C8B-B14F-4D97-AF65-F5344CB8AC3E}">
        <p14:creationId xmlns:p14="http://schemas.microsoft.com/office/powerpoint/2010/main" val="3655636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47A4D-2D8B-284F-811D-F2E040C1730E}"/>
              </a:ext>
            </a:extLst>
          </p:cNvPr>
          <p:cNvSpPr>
            <a:spLocks noGrp="1"/>
          </p:cNvSpPr>
          <p:nvPr>
            <p:ph type="ctrTitle" hasCustomPrompt="1"/>
          </p:nvPr>
        </p:nvSpPr>
        <p:spPr>
          <a:xfrm>
            <a:off x="952500" y="2805221"/>
            <a:ext cx="10286999" cy="759907"/>
          </a:xfrm>
        </p:spPr>
        <p:txBody>
          <a:bodyPr lIns="0" tIns="0" rIns="0" bIns="0" anchor="t" anchorCtr="0">
            <a:noAutofit/>
          </a:bodyPr>
          <a:lstStyle>
            <a:lvl1pPr algn="l">
              <a:defRPr sz="6000" b="1" i="0">
                <a:solidFill>
                  <a:schemeClr val="bg1"/>
                </a:solidFill>
                <a:latin typeface="Arial" panose="020B0604020202020204" pitchFamily="34" charset="0"/>
                <a:ea typeface="Roboto Black" panose="02000000000000000000" pitchFamily="2" charset="0"/>
                <a:cs typeface="Arial" panose="020B0604020202020204" pitchFamily="34" charset="0"/>
              </a:defRPr>
            </a:lvl1pPr>
          </a:lstStyle>
          <a:p>
            <a:r>
              <a:rPr lang="en-US" noProof="0" dirty="0">
                <a:solidFill>
                  <a:srgbClr val="0073C5"/>
                </a:solidFill>
              </a:rPr>
              <a:t>Section Title</a:t>
            </a:r>
          </a:p>
        </p:txBody>
      </p:sp>
      <p:sp>
        <p:nvSpPr>
          <p:cNvPr id="7" name="Subtitle 2">
            <a:extLst>
              <a:ext uri="{FF2B5EF4-FFF2-40B4-BE49-F238E27FC236}">
                <a16:creationId xmlns:a16="http://schemas.microsoft.com/office/drawing/2014/main" id="{2FBB634E-43D6-9B4C-A42B-C8E2382C807E}"/>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i="0">
                <a:solidFill>
                  <a:schemeClr val="bg1"/>
                </a:solidFill>
                <a:latin typeface="Arial" panose="020B0604020202020204" pitchFamily="34"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0073C5"/>
                </a:solidFill>
              </a:rPr>
              <a:t>SECTION SUBTITLE</a:t>
            </a:r>
          </a:p>
        </p:txBody>
      </p:sp>
    </p:spTree>
    <p:extLst>
      <p:ext uri="{BB962C8B-B14F-4D97-AF65-F5344CB8AC3E}">
        <p14:creationId xmlns:p14="http://schemas.microsoft.com/office/powerpoint/2010/main" val="4229597214"/>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9CCDD9754E9B40B13882595ECD5F7A" ma:contentTypeVersion="0" ma:contentTypeDescription="Create a new document." ma:contentTypeScope="" ma:versionID="48ffdc5cb6ca8bf97cbe1bd0206e10b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21B56A-5C82-479A-80D0-662CC28B9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14B8143-C3D6-460D-830C-A8DBEE85511A}">
  <ds:schemaRefs>
    <ds:schemaRef ds:uri="http://schemas.microsoft.com/sharepoint/v3/contenttype/forms"/>
  </ds:schemaRefs>
</ds:datastoreItem>
</file>

<file path=customXml/itemProps3.xml><?xml version="1.0" encoding="utf-8"?>
<ds:datastoreItem xmlns:ds="http://schemas.openxmlformats.org/officeDocument/2006/customXml" ds:itemID="{097FFD54-27B0-415C-8654-D843242BD071}">
  <ds:schemaRefs>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9573</TotalTime>
  <Words>2062</Words>
  <Application>Microsoft Macintosh PowerPoint</Application>
  <PresentationFormat>Widescreen</PresentationFormat>
  <Paragraphs>342</Paragraphs>
  <Slides>38</Slides>
  <Notes>32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38</vt:i4>
      </vt:variant>
    </vt:vector>
  </HeadingPairs>
  <TitlesOfParts>
    <vt:vector size="42" baseType="lpstr">
      <vt:lpstr>Arial</vt:lpstr>
      <vt:lpstr>Roboto</vt:lpstr>
      <vt:lpstr>Office Theme</vt:lpstr>
      <vt:lpstr>Custom Design</vt:lpstr>
      <vt:lpstr>Presentation Title Slide  with No Photo</vt:lpstr>
      <vt:lpstr>Presentation Title Slide  with No Photo</vt:lpstr>
      <vt:lpstr>Presentation Title Slide  with No Photo</vt:lpstr>
      <vt:lpstr>PowerPoint Presentation</vt:lpstr>
      <vt:lpstr>Title Slide  with Photo</vt:lpstr>
      <vt:lpstr>Title Slide  with Photo</vt:lpstr>
      <vt:lpstr>Title Slide  with Photo</vt:lpstr>
      <vt:lpstr>Section Title</vt:lpstr>
      <vt:lpstr>Section Title</vt:lpstr>
      <vt:lpstr>Section Title</vt:lpstr>
      <vt:lpstr>PowerPoint Presentation</vt:lpstr>
      <vt:lpstr>SECTION TITLE</vt:lpstr>
      <vt:lpstr>SECTION TITLE</vt:lpstr>
      <vt:lpstr>Title and bullet slide with no photos</vt:lpstr>
      <vt:lpstr>Title and bullet slide with single photo</vt:lpstr>
      <vt:lpstr>Title and bullet slide with multiple photos</vt:lpstr>
      <vt:lpstr>Two column layout</vt:lpstr>
      <vt:lpstr>Three horizontal rows with dividers</vt:lpstr>
      <vt:lpstr>Two column, two row with dividers</vt:lpstr>
      <vt:lpstr>Two column, three rows with dividers</vt:lpstr>
      <vt:lpstr>Two column, four rows with dividers </vt:lpstr>
      <vt:lpstr>Three columns with icons</vt:lpstr>
      <vt:lpstr>Three columns with numbers</vt:lpstr>
      <vt:lpstr>Four columns with icons</vt:lpstr>
      <vt:lpstr>Four columns with numbers</vt:lpstr>
      <vt:lpstr>Five columns with icons</vt:lpstr>
      <vt:lpstr>Five columns with numbers</vt:lpstr>
      <vt:lpstr>Three columns with stats</vt:lpstr>
      <vt:lpstr>Slide with pie chart</vt:lpstr>
      <vt:lpstr>Slide with bar chart</vt:lpstr>
      <vt:lpstr>Bullet slide with table</vt:lpstr>
      <vt:lpstr>Bullet slide with SmartArt text</vt:lpstr>
      <vt:lpstr>Thank You</vt:lpstr>
      <vt:lpstr>Questions?</vt:lpstr>
      <vt:lpstr>Questions?</vt:lpstr>
      <vt:lpstr>Closing Slide Text</vt:lpstr>
      <vt:lpstr>Closing Slide Text</vt:lpstr>
      <vt:lpstr>Closing Slide Text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WEI_MING-YEA</cp:lastModifiedBy>
  <cp:revision>325</cp:revision>
  <dcterms:created xsi:type="dcterms:W3CDTF">2020-01-21T18:13:39Z</dcterms:created>
  <dcterms:modified xsi:type="dcterms:W3CDTF">2022-12-14T18:41:25Z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0x010100579CCDD9754E9B40B13882595ECD5F7A</vt:lpwstr>
  </property>
</Properties>
</file>