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sldIdLst>
    <p:sldId id="262" r:id="rId5"/>
  </p:sldIdLst>
  <p:sldSz cx="128016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E2F0"/>
    <a:srgbClr val="C12032"/>
    <a:srgbClr val="E67E26"/>
    <a:srgbClr val="51AF4D"/>
    <a:srgbClr val="18459E"/>
    <a:srgbClr val="58BC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866" autoAdjust="0"/>
    <p:restoredTop sz="95921"/>
  </p:normalViewPr>
  <p:slideViewPr>
    <p:cSldViewPr snapToGrid="0" snapToObjects="1" showGuides="1">
      <p:cViewPr varScale="1">
        <p:scale>
          <a:sx n="64" d="100"/>
          <a:sy n="64" d="100"/>
        </p:scale>
        <p:origin x="1422" y="60"/>
      </p:cViewPr>
      <p:guideLst>
        <p:guide orient="horz" pos="2448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272011"/>
            <a:ext cx="9601200" cy="2705947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4082310"/>
            <a:ext cx="9601200" cy="1876530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276E-3093-784B-BC2A-2C6EE7DE8A4A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DCC-4154-ED4B-8663-3F6012C8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856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276E-3093-784B-BC2A-2C6EE7DE8A4A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DCC-4154-ED4B-8663-3F6012C8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527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1937704"/>
            <a:ext cx="11041380" cy="3233102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5201392"/>
            <a:ext cx="11041380" cy="1700212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276E-3093-784B-BC2A-2C6EE7DE8A4A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DCC-4154-ED4B-8663-3F6012C8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724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069042"/>
            <a:ext cx="544068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069042"/>
            <a:ext cx="544068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276E-3093-784B-BC2A-2C6EE7DE8A4A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DCC-4154-ED4B-8663-3F6012C8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068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413809"/>
            <a:ext cx="1104138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8" y="1905318"/>
            <a:ext cx="5415676" cy="93376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8" y="2839085"/>
            <a:ext cx="5415676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0" y="1905318"/>
            <a:ext cx="5442347" cy="93376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0" y="2839085"/>
            <a:ext cx="5442347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276E-3093-784B-BC2A-2C6EE7DE8A4A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DCC-4154-ED4B-8663-3F6012C8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655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276E-3093-784B-BC2A-2C6EE7DE8A4A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DCC-4154-ED4B-8663-3F6012C8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28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276E-3093-784B-BC2A-2C6EE7DE8A4A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DCC-4154-ED4B-8663-3F6012C8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143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518160"/>
            <a:ext cx="4128849" cy="181356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119082"/>
            <a:ext cx="6480810" cy="5523442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331720"/>
            <a:ext cx="4128849" cy="4319800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276E-3093-784B-BC2A-2C6EE7DE8A4A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DCC-4154-ED4B-8663-3F6012C8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956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518160"/>
            <a:ext cx="4128849" cy="181356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119082"/>
            <a:ext cx="6480810" cy="5523442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331720"/>
            <a:ext cx="4128849" cy="4319800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276E-3093-784B-BC2A-2C6EE7DE8A4A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DCC-4154-ED4B-8663-3F6012C8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8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276E-3093-784B-BC2A-2C6EE7DE8A4A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DCC-4154-ED4B-8663-3F6012C8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315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5" y="413808"/>
            <a:ext cx="2760345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0" y="413808"/>
            <a:ext cx="8121015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1276E-3093-784B-BC2A-2C6EE7DE8A4A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DCC-4154-ED4B-8663-3F6012C8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013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413809"/>
            <a:ext cx="1104138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069042"/>
            <a:ext cx="1104138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7203864"/>
            <a:ext cx="28803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1276E-3093-784B-BC2A-2C6EE7DE8A4A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7203864"/>
            <a:ext cx="43205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7203864"/>
            <a:ext cx="28803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1EDCC-4154-ED4B-8663-3F6012C88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99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AED9A-3B7A-3904-DB18-2D76CE7DA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70670363-4331-333D-2097-878221B4AF72}"/>
              </a:ext>
            </a:extLst>
          </p:cNvPr>
          <p:cNvSpPr/>
          <p:nvPr/>
        </p:nvSpPr>
        <p:spPr>
          <a:xfrm>
            <a:off x="145697" y="177535"/>
            <a:ext cx="5993073" cy="1698690"/>
          </a:xfrm>
          <a:prstGeom prst="rect">
            <a:avLst/>
          </a:prstGeom>
          <a:solidFill>
            <a:srgbClr val="18459E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E14F07D-D728-984A-6261-B968AFD850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130254"/>
              </p:ext>
            </p:extLst>
          </p:nvPr>
        </p:nvGraphicFramePr>
        <p:xfrm>
          <a:off x="6294723" y="177533"/>
          <a:ext cx="6369030" cy="6668575"/>
        </p:xfrm>
        <a:graphic>
          <a:graphicData uri="http://schemas.openxmlformats.org/drawingml/2006/table">
            <a:tbl>
              <a:tblPr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60910">
                  <a:extLst>
                    <a:ext uri="{9D8B030D-6E8A-4147-A177-3AD203B41FA5}">
                      <a16:colId xmlns:a16="http://schemas.microsoft.com/office/drawing/2014/main" val="4100251747"/>
                    </a:ext>
                  </a:extLst>
                </a:gridCol>
                <a:gridCol w="3623915">
                  <a:extLst>
                    <a:ext uri="{9D8B030D-6E8A-4147-A177-3AD203B41FA5}">
                      <a16:colId xmlns:a16="http://schemas.microsoft.com/office/drawing/2014/main" val="3730662160"/>
                    </a:ext>
                  </a:extLst>
                </a:gridCol>
                <a:gridCol w="2384205">
                  <a:extLst>
                    <a:ext uri="{9D8B030D-6E8A-4147-A177-3AD203B41FA5}">
                      <a16:colId xmlns:a16="http://schemas.microsoft.com/office/drawing/2014/main" val="3634077301"/>
                    </a:ext>
                  </a:extLst>
                </a:gridCol>
              </a:tblGrid>
              <a:tr h="438891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200" b="1" kern="1200" dirty="0">
                          <a:solidFill>
                            <a:schemeClr val="lt1"/>
                          </a:solidFill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9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Employee Information.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Displays your employee name and ID. This is used to identify you in the HCM System.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0624"/>
                  </a:ext>
                </a:extLst>
              </a:tr>
              <a:tr h="438891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200" b="1" kern="1200" dirty="0">
                          <a:solidFill>
                            <a:schemeClr val="lt1"/>
                          </a:solidFill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2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7E2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Tax Info.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Displays Income tax withholding information, your allowances, marital status and exempt status when applicable.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2786248"/>
                  </a:ext>
                </a:extLst>
              </a:tr>
              <a:tr h="438891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200" b="1" kern="1200" dirty="0">
                          <a:solidFill>
                            <a:schemeClr val="lt1"/>
                          </a:solidFill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3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8BCC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Hours &amp; Earnings.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Displays all types of earnings that count as income, such as regular pay/hours, shift differentials, overtime, incentives, etc. 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8476057"/>
                  </a:ext>
                </a:extLst>
              </a:tr>
              <a:tr h="28777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200" b="1" kern="1200" dirty="0">
                          <a:solidFill>
                            <a:schemeClr val="lt1"/>
                          </a:solidFill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4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203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Rate.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Displays your hourly rate depending on how you are paid.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839195"/>
                  </a:ext>
                </a:extLst>
              </a:tr>
              <a:tr h="28777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200" b="1" kern="1200" dirty="0">
                          <a:solidFill>
                            <a:schemeClr val="lt1"/>
                          </a:solidFill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5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AF4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Hours.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Displays the number of hours you worked.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493706"/>
                  </a:ext>
                </a:extLst>
              </a:tr>
              <a:tr h="282144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200" b="1" kern="1200" dirty="0">
                          <a:solidFill>
                            <a:schemeClr val="lt1"/>
                          </a:solidFill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6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9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Employer Paid Benefits.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Displays Benefits and total amounts paid for by your employer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42692"/>
                  </a:ext>
                </a:extLst>
              </a:tr>
              <a:tr h="391867">
                <a:tc rowSpan="2"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200" b="1" kern="1200" dirty="0">
                          <a:solidFill>
                            <a:schemeClr val="lt1"/>
                          </a:solidFill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7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7E2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Before Tax Deductions. </a:t>
                      </a: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Displays the deductions/reductions taken from your earnings before taxes are calculated and withheld. These IRS defined items include pre-tax deductions such as: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8320990"/>
                  </a:ext>
                </a:extLst>
              </a:tr>
              <a:tr h="736710">
                <a:tc vMerge="1"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en-US" sz="1200" b="1" kern="1200" dirty="0">
                        <a:solidFill>
                          <a:schemeClr val="lt1"/>
                        </a:solidFill>
                        <a:latin typeface="Arial Black" panose="020B0604020202020204" pitchFamily="34" charset="0"/>
                        <a:ea typeface="+mn-ea"/>
                        <a:cs typeface="Arial Black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588" marR="0" lvl="0" indent="-128588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Medical, dental, and vision premiums</a:t>
                      </a:r>
                    </a:p>
                    <a:p>
                      <a:pPr marL="128588" marR="0" lvl="0" indent="-128588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Flexible Spending Accounts (Health &amp; Dependent Care Plans)</a:t>
                      </a:r>
                    </a:p>
                    <a:p>
                      <a:pPr marL="128588" marR="0" lvl="0" indent="-128588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Deferred Compensation/Tax Sheltered Annuities</a:t>
                      </a:r>
                    </a:p>
                  </a:txBody>
                  <a:tcPr marL="45720" marR="45720" marT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8588" marR="0" lvl="0" indent="-128588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Earned Salary Advance (ESA) reduction</a:t>
                      </a:r>
                    </a:p>
                    <a:p>
                      <a:pPr marL="128588" marR="0" lvl="0" indent="-128588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CalPERS/CalSTRS Employee contributions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1365"/>
                  </a:ext>
                </a:extLst>
              </a:tr>
              <a:tr h="391867"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8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8BCC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Taxes</a:t>
                      </a: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Displays statutory taxes taken after income taxes are calculated and withheld may include:</a:t>
                      </a:r>
                      <a:endParaRPr lang="en-US" sz="11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0135527"/>
                  </a:ext>
                </a:extLst>
              </a:tr>
              <a:tr h="391867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>
                        <a:solidFill>
                          <a:schemeClr val="lt1"/>
                        </a:solidFill>
                        <a:latin typeface="Arial Black" panose="020B0604020202020204" pitchFamily="34" charset="0"/>
                        <a:ea typeface="+mn-ea"/>
                        <a:cs typeface="Arial Black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2032"/>
                    </a:solidFill>
                  </a:tcPr>
                </a:tc>
                <a:tc>
                  <a:txBody>
                    <a:bodyPr/>
                    <a:lstStyle/>
                    <a:p>
                      <a:pPr marL="128588" marR="0" lvl="0" indent="-128588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Social Security (OASDI) tax </a:t>
                      </a:r>
                    </a:p>
                    <a:p>
                      <a:pPr marL="128588" marR="0" lvl="0" indent="-128588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Medicare (MEDICARE) tax</a:t>
                      </a:r>
                      <a:endParaRPr lang="en-US" sz="11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8588" marR="0" lvl="0" indent="-128588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Federal Withheld tax </a:t>
                      </a:r>
                      <a:r>
                        <a:rPr lang="en-US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(FW)</a:t>
                      </a:r>
                    </a:p>
                    <a:p>
                      <a:pPr marL="128588" marR="0" lvl="0" indent="-128588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State </a:t>
                      </a: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Withheld tax (SWT)</a:t>
                      </a:r>
                      <a:endParaRPr lang="en-US" sz="10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853036"/>
                  </a:ext>
                </a:extLst>
              </a:tr>
              <a:tr h="391867">
                <a:tc rowSpan="2"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200" b="1" kern="1200" dirty="0">
                          <a:solidFill>
                            <a:schemeClr val="lt1"/>
                          </a:solidFill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9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203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After-Tax Deductions. </a:t>
                      </a: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Displays additional or voluntary deductions taken after taxes which may include:</a:t>
                      </a:r>
                    </a:p>
                  </a:txBody>
                  <a:tcPr marL="45720" marR="4572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1307643"/>
                  </a:ext>
                </a:extLst>
              </a:tr>
              <a:tr h="736710">
                <a:tc vMerge="1"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en-US" sz="1200" b="1" kern="1200" dirty="0">
                        <a:solidFill>
                          <a:schemeClr val="lt1"/>
                        </a:solidFill>
                        <a:latin typeface="Arial Black" panose="020B0604020202020204" pitchFamily="34" charset="0"/>
                        <a:ea typeface="+mn-ea"/>
                        <a:cs typeface="Arial Black" panose="020B0604020202020204" pitchFamily="34" charset="0"/>
                      </a:endParaRPr>
                    </a:p>
                  </a:txBody>
                  <a:tcPr marL="45720" marR="45720" marT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2032"/>
                    </a:solidFill>
                  </a:tcPr>
                </a:tc>
                <a:tc>
                  <a:txBody>
                    <a:bodyPr/>
                    <a:lstStyle/>
                    <a:p>
                      <a:pPr marL="128588" marR="0" lvl="0" indent="-128588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Credit Union Deductions	</a:t>
                      </a:r>
                    </a:p>
                    <a:p>
                      <a:pPr marL="128588" marR="0" lvl="0" indent="-128588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Supplemental Life Insurance</a:t>
                      </a:r>
                    </a:p>
                    <a:p>
                      <a:pPr marL="128588" marR="0" lvl="0" indent="-128588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Union and/or Association Dues</a:t>
                      </a:r>
                    </a:p>
                    <a:p>
                      <a:pPr marL="128588" marR="0" lvl="0" indent="-128588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State Disability Insurance Premium (SDI), if applicable</a:t>
                      </a:r>
                    </a:p>
                  </a:txBody>
                  <a:tcPr marL="45720" marR="45720" marT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8588" marR="0" lvl="0" indent="-128588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Medical, dental, and vision premiums</a:t>
                      </a:r>
                    </a:p>
                    <a:p>
                      <a:pPr marL="128588" marR="0" lvl="0" indent="-128588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Flexible Spending Accounts (Health &amp; Dependent Care Plans)</a:t>
                      </a:r>
                      <a:endParaRPr lang="en-US" sz="10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075965"/>
                  </a:ext>
                </a:extLst>
              </a:tr>
              <a:tr h="438891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200" b="1" kern="1200" dirty="0">
                          <a:solidFill>
                            <a:schemeClr val="lt1"/>
                          </a:solidFill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10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AF4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Leave Balances.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Reflects sick and vacation balances based on your eligibility for the leave type.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4491340"/>
                  </a:ext>
                </a:extLst>
              </a:tr>
              <a:tr h="438891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200" b="1" kern="1200" dirty="0">
                          <a:solidFill>
                            <a:schemeClr val="lt1"/>
                          </a:solidFill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11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9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Subject Gross YTD.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Displays taxable gross dollar amount which forms the basis to calculate taxes.  </a:t>
                      </a:r>
                      <a:r>
                        <a:rPr lang="en-US" sz="11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Please note this information is temporarily unavailable.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712688"/>
                  </a:ext>
                </a:extLst>
              </a:tr>
              <a:tr h="28777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200" b="1" kern="1200" dirty="0">
                          <a:solidFill>
                            <a:schemeClr val="lt1"/>
                          </a:solidFill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12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7E2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Direct Deposit.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Can be distributed to multiple accounts.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0201900"/>
                  </a:ext>
                </a:extLst>
              </a:tr>
              <a:tr h="28777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200" b="1" kern="1200" dirty="0">
                          <a:solidFill>
                            <a:schemeClr val="lt1"/>
                          </a:solidFill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13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8BCC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Net Pay.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Reflects the total net amount of your paycheck.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912378"/>
                  </a:ext>
                </a:extLst>
              </a:tr>
            </a:tbl>
          </a:graphicData>
        </a:graphic>
      </p:graphicFrame>
      <p:pic>
        <p:nvPicPr>
          <p:cNvPr id="51" name="Picture 50">
            <a:extLst>
              <a:ext uri="{FF2B5EF4-FFF2-40B4-BE49-F238E27FC236}">
                <a16:creationId xmlns:a16="http://schemas.microsoft.com/office/drawing/2014/main" id="{06755EE4-A705-0AFA-4315-C2912EE749B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62" y="7082587"/>
            <a:ext cx="2351405" cy="587375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D15E8257-458B-DD89-4CAB-A2E691574FED}"/>
              </a:ext>
            </a:extLst>
          </p:cNvPr>
          <p:cNvSpPr/>
          <p:nvPr/>
        </p:nvSpPr>
        <p:spPr>
          <a:xfrm>
            <a:off x="2689307" y="7286466"/>
            <a:ext cx="3918585" cy="27579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600"/>
              </a:spcAft>
            </a:pPr>
            <a:r>
              <a:rPr lang="en-US" sz="900" b="1" spc="3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Business Enhancement System Transformation (BEST) Project</a:t>
            </a:r>
            <a:endParaRPr lang="en-US" sz="1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0679155-3D18-F1BA-E55A-69B73D171F83}"/>
              </a:ext>
            </a:extLst>
          </p:cNvPr>
          <p:cNvCxnSpPr>
            <a:cxnSpLocks/>
          </p:cNvCxnSpPr>
          <p:nvPr/>
        </p:nvCxnSpPr>
        <p:spPr>
          <a:xfrm flipV="1">
            <a:off x="2665176" y="7214032"/>
            <a:ext cx="0" cy="422275"/>
          </a:xfrm>
          <a:prstGeom prst="line">
            <a:avLst/>
          </a:prstGeom>
          <a:ln w="381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5911D39-D7BA-FD4B-A148-B888DAED16F5}"/>
              </a:ext>
            </a:extLst>
          </p:cNvPr>
          <p:cNvCxnSpPr>
            <a:cxnSpLocks/>
          </p:cNvCxnSpPr>
          <p:nvPr/>
        </p:nvCxnSpPr>
        <p:spPr>
          <a:xfrm>
            <a:off x="0" y="6995242"/>
            <a:ext cx="12801600" cy="0"/>
          </a:xfrm>
          <a:prstGeom prst="line">
            <a:avLst/>
          </a:prstGeom>
          <a:ln w="381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09FECA1A-12B5-AEA9-5390-EEBAA601EA94}"/>
              </a:ext>
            </a:extLst>
          </p:cNvPr>
          <p:cNvSpPr/>
          <p:nvPr/>
        </p:nvSpPr>
        <p:spPr>
          <a:xfrm>
            <a:off x="1576530" y="335927"/>
            <a:ext cx="4460351" cy="1394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solidFill>
                  <a:schemeClr val="bg1"/>
                </a:solidFill>
                <a:latin typeface="Arial Black" panose="020B0604020202020204" pitchFamily="34" charset="0"/>
                <a:ea typeface="Calibri" panose="020F0502020204030204" pitchFamily="34" charset="0"/>
                <a:cs typeface="Arial Black" panose="020B0604020202020204" pitchFamily="34" charset="0"/>
              </a:rPr>
              <a:t>HOW TO READ YOUR PAY STUB IN THE BEST ADVANTAGE SYSTEM – </a:t>
            </a:r>
            <a:br>
              <a:rPr lang="en-US" sz="2000" b="1" dirty="0">
                <a:solidFill>
                  <a:schemeClr val="bg1"/>
                </a:solidFill>
                <a:latin typeface="Arial Black" panose="020B0604020202020204" pitchFamily="34" charset="0"/>
                <a:ea typeface="Calibri" panose="020F0502020204030204" pitchFamily="34" charset="0"/>
                <a:cs typeface="Arial Black" panose="020B0604020202020204" pitchFamily="34" charset="0"/>
              </a:rPr>
            </a:br>
            <a:r>
              <a:rPr lang="en-US" sz="2000" dirty="0">
                <a:solidFill>
                  <a:schemeClr val="bg1"/>
                </a:solidFill>
                <a:latin typeface="Arial Black" panose="020B0604020202020204" pitchFamily="34" charset="0"/>
                <a:ea typeface="Calibri" panose="020F0502020204030204" pitchFamily="34" charset="0"/>
                <a:cs typeface="Arial Black" panose="020B0604020202020204" pitchFamily="34" charset="0"/>
              </a:rPr>
              <a:t>HCM APPLICATION</a:t>
            </a:r>
            <a:endParaRPr lang="en-US" sz="1400" dirty="0">
              <a:solidFill>
                <a:schemeClr val="bg1"/>
              </a:solidFill>
              <a:latin typeface="Arial Black" panose="020B0604020202020204" pitchFamily="34" charset="0"/>
              <a:ea typeface="Calibri" panose="020F0502020204030204" pitchFamily="34" charset="0"/>
              <a:cs typeface="Arial Black" panose="020B0604020202020204" pitchFamily="34" charset="0"/>
            </a:endParaRP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25AEA8AF-62B6-ED71-0D5C-DE8F3258A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973" y="517668"/>
            <a:ext cx="976139" cy="976139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FF91894F-DF4E-3254-09C2-7806B26080F3}"/>
              </a:ext>
            </a:extLst>
          </p:cNvPr>
          <p:cNvSpPr/>
          <p:nvPr/>
        </p:nvSpPr>
        <p:spPr>
          <a:xfrm>
            <a:off x="137847" y="2034617"/>
            <a:ext cx="6015212" cy="482056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0BFDAB0E-EC62-49AE-5A3E-429A9E07ADD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0962" y="2012358"/>
            <a:ext cx="6083301" cy="4724400"/>
            <a:chOff x="35" y="1276"/>
            <a:chExt cx="3832" cy="2976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67433744-0A2C-CAE1-52CE-07BDF8972FE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5" y="1276"/>
              <a:ext cx="3832" cy="2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>
              <a:extLst>
                <a:ext uri="{FF2B5EF4-FFF2-40B4-BE49-F238E27FC236}">
                  <a16:creationId xmlns:a16="http://schemas.microsoft.com/office/drawing/2014/main" id="{63A706B5-EB98-8F77-16ED-FC0EA53933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" y="1338"/>
              <a:ext cx="3657" cy="527"/>
              <a:chOff x="147" y="1338"/>
              <a:chExt cx="3657" cy="527"/>
            </a:xfrm>
          </p:grpSpPr>
          <p:sp>
            <p:nvSpPr>
              <p:cNvPr id="1554" name="Rectangle 5">
                <a:extLst>
                  <a:ext uri="{FF2B5EF4-FFF2-40B4-BE49-F238E27FC236}">
                    <a16:creationId xmlns:a16="http://schemas.microsoft.com/office/drawing/2014/main" id="{A068D2D7-14D8-6824-51B2-582A3CF5DC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" y="1354"/>
                <a:ext cx="37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55" name="Rectangle 6">
                <a:extLst>
                  <a:ext uri="{FF2B5EF4-FFF2-40B4-BE49-F238E27FC236}">
                    <a16:creationId xmlns:a16="http://schemas.microsoft.com/office/drawing/2014/main" id="{99274A58-ED3E-A6E4-A278-3B85AADB80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" y="1354"/>
                <a:ext cx="23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56" name="Rectangle 7">
                <a:extLst>
                  <a:ext uri="{FF2B5EF4-FFF2-40B4-BE49-F238E27FC236}">
                    <a16:creationId xmlns:a16="http://schemas.microsoft.com/office/drawing/2014/main" id="{B884D33C-6E66-B284-E3BD-42F593CCBB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" y="1354"/>
                <a:ext cx="35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57" name="Rectangle 8">
                <a:extLst>
                  <a:ext uri="{FF2B5EF4-FFF2-40B4-BE49-F238E27FC236}">
                    <a16:creationId xmlns:a16="http://schemas.microsoft.com/office/drawing/2014/main" id="{A42E154F-FD05-B0DB-0040-3C17775B92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" y="1354"/>
                <a:ext cx="33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58" name="Rectangle 9">
                <a:extLst>
                  <a:ext uri="{FF2B5EF4-FFF2-40B4-BE49-F238E27FC236}">
                    <a16:creationId xmlns:a16="http://schemas.microsoft.com/office/drawing/2014/main" id="{6CCF1081-AF9C-460E-9AF6-C793182DEF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" y="1354"/>
                <a:ext cx="37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59" name="Rectangle 10">
                <a:extLst>
                  <a:ext uri="{FF2B5EF4-FFF2-40B4-BE49-F238E27FC236}">
                    <a16:creationId xmlns:a16="http://schemas.microsoft.com/office/drawing/2014/main" id="{09E820A3-0C8D-D817-CE2F-6CC072D5A3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" y="1354"/>
                <a:ext cx="23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60" name="Rectangle 11">
                <a:extLst>
                  <a:ext uri="{FF2B5EF4-FFF2-40B4-BE49-F238E27FC236}">
                    <a16:creationId xmlns:a16="http://schemas.microsoft.com/office/drawing/2014/main" id="{8CDC0887-8AD6-1505-23D7-33F1D6933A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" y="1354"/>
                <a:ext cx="37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61" name="Rectangle 12">
                <a:extLst>
                  <a:ext uri="{FF2B5EF4-FFF2-40B4-BE49-F238E27FC236}">
                    <a16:creationId xmlns:a16="http://schemas.microsoft.com/office/drawing/2014/main" id="{02A9F14B-1357-05C5-F155-99013C1F07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" y="1354"/>
                <a:ext cx="33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62" name="Rectangle 13">
                <a:extLst>
                  <a:ext uri="{FF2B5EF4-FFF2-40B4-BE49-F238E27FC236}">
                    <a16:creationId xmlns:a16="http://schemas.microsoft.com/office/drawing/2014/main" id="{C31F459A-5569-81E1-872F-028E431445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" y="1354"/>
                <a:ext cx="23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63" name="Rectangle 14">
                <a:extLst>
                  <a:ext uri="{FF2B5EF4-FFF2-40B4-BE49-F238E27FC236}">
                    <a16:creationId xmlns:a16="http://schemas.microsoft.com/office/drawing/2014/main" id="{5EB08481-B57C-DF6C-42CC-D3D793C4B4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" y="1389"/>
                <a:ext cx="1760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en-US" sz="900" b="1">
                    <a:solidFill>
                      <a:srgbClr val="000000"/>
                    </a:solidFill>
                    <a:latin typeface="Arial Bold" panose="020B0704020202020204" pitchFamily="34" charset="0"/>
                  </a:rPr>
                  <a:t>##### – DISTRICT/AGENCY NAME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68" name="Rectangle 19">
                <a:extLst>
                  <a:ext uri="{FF2B5EF4-FFF2-40B4-BE49-F238E27FC236}">
                    <a16:creationId xmlns:a16="http://schemas.microsoft.com/office/drawing/2014/main" id="{4121BBE1-3CAC-050A-9ADA-6D22E88225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" y="1389"/>
                <a:ext cx="5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79" name="Rectangle 30">
                <a:extLst>
                  <a:ext uri="{FF2B5EF4-FFF2-40B4-BE49-F238E27FC236}">
                    <a16:creationId xmlns:a16="http://schemas.microsoft.com/office/drawing/2014/main" id="{C49A9987-E4EB-4A41-C921-4D83FA7216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3" y="1389"/>
                <a:ext cx="55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83" name="Rectangle 34">
                <a:extLst>
                  <a:ext uri="{FF2B5EF4-FFF2-40B4-BE49-F238E27FC236}">
                    <a16:creationId xmlns:a16="http://schemas.microsoft.com/office/drawing/2014/main" id="{DB22CB44-1951-5A33-A0E2-7BD94F11D8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" y="1389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87" name="Rectangle 38">
                <a:extLst>
                  <a:ext uri="{FF2B5EF4-FFF2-40B4-BE49-F238E27FC236}">
                    <a16:creationId xmlns:a16="http://schemas.microsoft.com/office/drawing/2014/main" id="{E4CDC748-26DE-43A1-ABF9-EDB6304469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8" y="1354"/>
                <a:ext cx="35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88" name="Rectangle 39">
                <a:extLst>
                  <a:ext uri="{FF2B5EF4-FFF2-40B4-BE49-F238E27FC236}">
                    <a16:creationId xmlns:a16="http://schemas.microsoft.com/office/drawing/2014/main" id="{DEB63F13-1229-31E6-69DA-989C2D1233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9" y="1354"/>
                <a:ext cx="35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89" name="Rectangle 40">
                <a:extLst>
                  <a:ext uri="{FF2B5EF4-FFF2-40B4-BE49-F238E27FC236}">
                    <a16:creationId xmlns:a16="http://schemas.microsoft.com/office/drawing/2014/main" id="{23AFF3C3-A413-38A0-852C-525A85F604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0" y="1354"/>
                <a:ext cx="35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90" name="Rectangle 41">
                <a:extLst>
                  <a:ext uri="{FF2B5EF4-FFF2-40B4-BE49-F238E27FC236}">
                    <a16:creationId xmlns:a16="http://schemas.microsoft.com/office/drawing/2014/main" id="{36007305-FA02-C26E-3AE4-EC294FA2C0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1" y="1354"/>
                <a:ext cx="23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91" name="Rectangle 42">
                <a:extLst>
                  <a:ext uri="{FF2B5EF4-FFF2-40B4-BE49-F238E27FC236}">
                    <a16:creationId xmlns:a16="http://schemas.microsoft.com/office/drawing/2014/main" id="{5E99672D-E860-6C66-3029-F10D1370E5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9" y="1354"/>
                <a:ext cx="32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92" name="Rectangle 43">
                <a:extLst>
                  <a:ext uri="{FF2B5EF4-FFF2-40B4-BE49-F238E27FC236}">
                    <a16:creationId xmlns:a16="http://schemas.microsoft.com/office/drawing/2014/main" id="{7EE398B7-F7A7-D101-6FCA-31CD20484A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7" y="1354"/>
                <a:ext cx="39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93" name="Rectangle 44">
                <a:extLst>
                  <a:ext uri="{FF2B5EF4-FFF2-40B4-BE49-F238E27FC236}">
                    <a16:creationId xmlns:a16="http://schemas.microsoft.com/office/drawing/2014/main" id="{E6AEE0F1-7F70-D6D3-D802-BCA8D94F00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1" y="1354"/>
                <a:ext cx="37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94" name="Rectangle 45">
                <a:extLst>
                  <a:ext uri="{FF2B5EF4-FFF2-40B4-BE49-F238E27FC236}">
                    <a16:creationId xmlns:a16="http://schemas.microsoft.com/office/drawing/2014/main" id="{CF0BABDC-8995-F975-48B5-8650A43939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4" y="1354"/>
                <a:ext cx="35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95" name="Rectangle 46">
                <a:extLst>
                  <a:ext uri="{FF2B5EF4-FFF2-40B4-BE49-F238E27FC236}">
                    <a16:creationId xmlns:a16="http://schemas.microsoft.com/office/drawing/2014/main" id="{E5BAA983-3B8D-F133-CE38-A7A33D8A19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5" y="1354"/>
                <a:ext cx="33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96" name="Rectangle 47">
                <a:extLst>
                  <a:ext uri="{FF2B5EF4-FFF2-40B4-BE49-F238E27FC236}">
                    <a16:creationId xmlns:a16="http://schemas.microsoft.com/office/drawing/2014/main" id="{D963516F-99BD-2159-FECD-D58B342EA7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4" y="1354"/>
                <a:ext cx="23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97" name="Rectangle 48">
                <a:extLst>
                  <a:ext uri="{FF2B5EF4-FFF2-40B4-BE49-F238E27FC236}">
                    <a16:creationId xmlns:a16="http://schemas.microsoft.com/office/drawing/2014/main" id="{F44F9469-D309-D25D-3733-FF3871818F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3" y="1354"/>
                <a:ext cx="39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98" name="Rectangle 49">
                <a:extLst>
                  <a:ext uri="{FF2B5EF4-FFF2-40B4-BE49-F238E27FC236}">
                    <a16:creationId xmlns:a16="http://schemas.microsoft.com/office/drawing/2014/main" id="{40B9FA46-6C44-EA56-31C3-6BE9EE5C12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7" y="1354"/>
                <a:ext cx="37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99" name="Rectangle 50">
                <a:extLst>
                  <a:ext uri="{FF2B5EF4-FFF2-40B4-BE49-F238E27FC236}">
                    <a16:creationId xmlns:a16="http://schemas.microsoft.com/office/drawing/2014/main" id="{B2D64485-00B2-9705-E269-84FF84EF66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" y="1354"/>
                <a:ext cx="23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00" name="Rectangle 51">
                <a:extLst>
                  <a:ext uri="{FF2B5EF4-FFF2-40B4-BE49-F238E27FC236}">
                    <a16:creationId xmlns:a16="http://schemas.microsoft.com/office/drawing/2014/main" id="{9729C584-9E94-F07D-3A50-1AD4865E8A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8" y="1354"/>
                <a:ext cx="23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01" name="Rectangle 52">
                <a:extLst>
                  <a:ext uri="{FF2B5EF4-FFF2-40B4-BE49-F238E27FC236}">
                    <a16:creationId xmlns:a16="http://schemas.microsoft.com/office/drawing/2014/main" id="{94330EEA-6380-BA20-C437-1F9F3253D0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7" y="1354"/>
                <a:ext cx="37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02" name="Rectangle 53">
                <a:extLst>
                  <a:ext uri="{FF2B5EF4-FFF2-40B4-BE49-F238E27FC236}">
                    <a16:creationId xmlns:a16="http://schemas.microsoft.com/office/drawing/2014/main" id="{8665DDAA-68E1-CCDA-C55C-69CAA5792F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0" y="1354"/>
                <a:ext cx="23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03" name="Rectangle 54">
                <a:extLst>
                  <a:ext uri="{FF2B5EF4-FFF2-40B4-BE49-F238E27FC236}">
                    <a16:creationId xmlns:a16="http://schemas.microsoft.com/office/drawing/2014/main" id="{BD385263-CD6C-7435-092F-1AB30EB125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5" y="1389"/>
                <a:ext cx="307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 Bold" panose="020B0704020202020204" pitchFamily="34" charset="0"/>
                    <a:cs typeface="Arial Bold" panose="020B0704020202020204" pitchFamily="34" charset="0"/>
                  </a:rPr>
                  <a:t>AAA123</a:t>
                </a:r>
              </a:p>
            </p:txBody>
          </p:sp>
          <p:sp>
            <p:nvSpPr>
              <p:cNvPr id="1609" name="Rectangle 60">
                <a:extLst>
                  <a:ext uri="{FF2B5EF4-FFF2-40B4-BE49-F238E27FC236}">
                    <a16:creationId xmlns:a16="http://schemas.microsoft.com/office/drawing/2014/main" id="{C9F40C99-096C-7531-F451-4646C79472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75" y="1354"/>
                <a:ext cx="35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10" name="Rectangle 61">
                <a:extLst>
                  <a:ext uri="{FF2B5EF4-FFF2-40B4-BE49-F238E27FC236}">
                    <a16:creationId xmlns:a16="http://schemas.microsoft.com/office/drawing/2014/main" id="{847EFB64-94E3-9D05-B7BA-3DA97E7A3C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5" y="1354"/>
                <a:ext cx="35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11" name="Rectangle 62">
                <a:extLst>
                  <a:ext uri="{FF2B5EF4-FFF2-40B4-BE49-F238E27FC236}">
                    <a16:creationId xmlns:a16="http://schemas.microsoft.com/office/drawing/2014/main" id="{307074DC-0DE8-B5B3-942E-9EFCAE8DF8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6" y="1354"/>
                <a:ext cx="35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12" name="Rectangle 63">
                <a:extLst>
                  <a:ext uri="{FF2B5EF4-FFF2-40B4-BE49-F238E27FC236}">
                    <a16:creationId xmlns:a16="http://schemas.microsoft.com/office/drawing/2014/main" id="{ABF74F86-E8E8-42AB-2F51-640AB1C5C9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7" y="1354"/>
                <a:ext cx="37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13" name="Rectangle 64">
                <a:extLst>
                  <a:ext uri="{FF2B5EF4-FFF2-40B4-BE49-F238E27FC236}">
                    <a16:creationId xmlns:a16="http://schemas.microsoft.com/office/drawing/2014/main" id="{33FCEB26-AC0D-FFC3-0EF3-611D204C75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0" y="1354"/>
                <a:ext cx="39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14" name="Rectangle 65">
                <a:extLst>
                  <a:ext uri="{FF2B5EF4-FFF2-40B4-BE49-F238E27FC236}">
                    <a16:creationId xmlns:a16="http://schemas.microsoft.com/office/drawing/2014/main" id="{A9ADE8E3-FCFD-C862-2635-A03BC13B26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4" y="1354"/>
                <a:ext cx="32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15" name="Rectangle 66">
                <a:extLst>
                  <a:ext uri="{FF2B5EF4-FFF2-40B4-BE49-F238E27FC236}">
                    <a16:creationId xmlns:a16="http://schemas.microsoft.com/office/drawing/2014/main" id="{40BAF332-A0FB-C689-0ECE-8ACF2C3DDB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2" y="1354"/>
                <a:ext cx="32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16" name="Rectangle 67">
                <a:extLst>
                  <a:ext uri="{FF2B5EF4-FFF2-40B4-BE49-F238E27FC236}">
                    <a16:creationId xmlns:a16="http://schemas.microsoft.com/office/drawing/2014/main" id="{2BEA5C88-4FAA-FA13-B6CF-987429DDCD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9" y="1354"/>
                <a:ext cx="23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17" name="Rectangle 68">
                <a:extLst>
                  <a:ext uri="{FF2B5EF4-FFF2-40B4-BE49-F238E27FC236}">
                    <a16:creationId xmlns:a16="http://schemas.microsoft.com/office/drawing/2014/main" id="{52798839-052F-F2CF-DF2F-0003260284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8" y="1354"/>
                <a:ext cx="37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18" name="Rectangle 69">
                <a:extLst>
                  <a:ext uri="{FF2B5EF4-FFF2-40B4-BE49-F238E27FC236}">
                    <a16:creationId xmlns:a16="http://schemas.microsoft.com/office/drawing/2014/main" id="{54B0B3DF-A631-3F15-B153-18945DDB38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1" y="1354"/>
                <a:ext cx="37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19" name="Rectangle 70">
                <a:extLst>
                  <a:ext uri="{FF2B5EF4-FFF2-40B4-BE49-F238E27FC236}">
                    <a16:creationId xmlns:a16="http://schemas.microsoft.com/office/drawing/2014/main" id="{AEAFBD06-1197-65DB-80EE-F007FCB603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3" y="1354"/>
                <a:ext cx="41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20" name="Rectangle 71">
                <a:extLst>
                  <a:ext uri="{FF2B5EF4-FFF2-40B4-BE49-F238E27FC236}">
                    <a16:creationId xmlns:a16="http://schemas.microsoft.com/office/drawing/2014/main" id="{DAF5A040-C547-2D99-BA4A-12C541FB57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9" y="1354"/>
                <a:ext cx="35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B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21" name="Rectangle 72">
                <a:extLst>
                  <a:ext uri="{FF2B5EF4-FFF2-40B4-BE49-F238E27FC236}">
                    <a16:creationId xmlns:a16="http://schemas.microsoft.com/office/drawing/2014/main" id="{2CA10728-2CB7-094D-B855-4BB6477C27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0" y="1354"/>
                <a:ext cx="35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22" name="Rectangle 73">
                <a:extLst>
                  <a:ext uri="{FF2B5EF4-FFF2-40B4-BE49-F238E27FC236}">
                    <a16:creationId xmlns:a16="http://schemas.microsoft.com/office/drawing/2014/main" id="{5BAEB63F-AAD7-E962-CB53-BDC184FC31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1" y="1354"/>
                <a:ext cx="37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23" name="Rectangle 74">
                <a:extLst>
                  <a:ext uri="{FF2B5EF4-FFF2-40B4-BE49-F238E27FC236}">
                    <a16:creationId xmlns:a16="http://schemas.microsoft.com/office/drawing/2014/main" id="{E671080C-55F3-6A74-4333-837E90EC15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4" y="1354"/>
                <a:ext cx="23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30" name="Rectangle 81">
                <a:extLst>
                  <a:ext uri="{FF2B5EF4-FFF2-40B4-BE49-F238E27FC236}">
                    <a16:creationId xmlns:a16="http://schemas.microsoft.com/office/drawing/2014/main" id="{D7C210D7-3E78-D77C-5DB3-7947961D72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5" y="1354"/>
                <a:ext cx="37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31" name="Rectangle 82">
                <a:extLst>
                  <a:ext uri="{FF2B5EF4-FFF2-40B4-BE49-F238E27FC236}">
                    <a16:creationId xmlns:a16="http://schemas.microsoft.com/office/drawing/2014/main" id="{E1BCCBFB-13C6-80E9-4801-2025D465E0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7" y="1354"/>
                <a:ext cx="37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H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32" name="Rectangle 83">
                <a:extLst>
                  <a:ext uri="{FF2B5EF4-FFF2-40B4-BE49-F238E27FC236}">
                    <a16:creationId xmlns:a16="http://schemas.microsoft.com/office/drawing/2014/main" id="{D6097381-B2A5-CC34-8186-21A98EE7D0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0" y="1354"/>
                <a:ext cx="35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33" name="Rectangle 84">
                <a:extLst>
                  <a:ext uri="{FF2B5EF4-FFF2-40B4-BE49-F238E27FC236}">
                    <a16:creationId xmlns:a16="http://schemas.microsoft.com/office/drawing/2014/main" id="{5E9BF830-CF6A-417D-5E02-B2AC9D5882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1" y="1354"/>
                <a:ext cx="37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34" name="Rectangle 85">
                <a:extLst>
                  <a:ext uri="{FF2B5EF4-FFF2-40B4-BE49-F238E27FC236}">
                    <a16:creationId xmlns:a16="http://schemas.microsoft.com/office/drawing/2014/main" id="{4BEEA3E5-DCC7-21E1-1BFB-CEEA1D74E0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1354"/>
                <a:ext cx="35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K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35" name="Rectangle 86">
                <a:extLst>
                  <a:ext uri="{FF2B5EF4-FFF2-40B4-BE49-F238E27FC236}">
                    <a16:creationId xmlns:a16="http://schemas.microsoft.com/office/drawing/2014/main" id="{8FC16246-B187-6B37-6FDB-FB53D16889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4" y="1354"/>
                <a:ext cx="23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36" name="Rectangle 87">
                <a:extLst>
                  <a:ext uri="{FF2B5EF4-FFF2-40B4-BE49-F238E27FC236}">
                    <a16:creationId xmlns:a16="http://schemas.microsoft.com/office/drawing/2014/main" id="{8E44DF9F-4356-53FB-3F18-73C75C5B84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1354"/>
                <a:ext cx="37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37" name="Rectangle 88">
                <a:extLst>
                  <a:ext uri="{FF2B5EF4-FFF2-40B4-BE49-F238E27FC236}">
                    <a16:creationId xmlns:a16="http://schemas.microsoft.com/office/drawing/2014/main" id="{1FEBEC94-4D29-8095-B2EC-F1F94A2C57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6" y="1354"/>
                <a:ext cx="35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38" name="Rectangle 89">
                <a:extLst>
                  <a:ext uri="{FF2B5EF4-FFF2-40B4-BE49-F238E27FC236}">
                    <a16:creationId xmlns:a16="http://schemas.microsoft.com/office/drawing/2014/main" id="{F0E32CDD-EC48-8BD5-284A-C88622A719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7" y="1354"/>
                <a:ext cx="33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39" name="Rectangle 90">
                <a:extLst>
                  <a:ext uri="{FF2B5EF4-FFF2-40B4-BE49-F238E27FC236}">
                    <a16:creationId xmlns:a16="http://schemas.microsoft.com/office/drawing/2014/main" id="{1EFA9D6F-421A-DF6F-3319-5C05F751A1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6" y="1354"/>
                <a:ext cx="35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40" name="Rectangle 91">
                <a:extLst>
                  <a:ext uri="{FF2B5EF4-FFF2-40B4-BE49-F238E27FC236}">
                    <a16:creationId xmlns:a16="http://schemas.microsoft.com/office/drawing/2014/main" id="{C190E4ED-BB6C-24A4-C526-BE3FDBB26D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7" y="1354"/>
                <a:ext cx="23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41" name="Rectangle 92">
                <a:extLst>
                  <a:ext uri="{FF2B5EF4-FFF2-40B4-BE49-F238E27FC236}">
                    <a16:creationId xmlns:a16="http://schemas.microsoft.com/office/drawing/2014/main" id="{CCD6533F-938D-57E7-864B-84A88048BA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8" y="1389"/>
                <a:ext cx="41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MM-DD-YYYY</a:t>
                </a:r>
                <a:endPara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51" name="Rectangle 102">
                <a:extLst>
                  <a:ext uri="{FF2B5EF4-FFF2-40B4-BE49-F238E27FC236}">
                    <a16:creationId xmlns:a16="http://schemas.microsoft.com/office/drawing/2014/main" id="{C2929E63-5226-D753-C192-E99808C086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8" y="1354"/>
                <a:ext cx="46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W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52" name="Rectangle 103">
                <a:extLst>
                  <a:ext uri="{FF2B5EF4-FFF2-40B4-BE49-F238E27FC236}">
                    <a16:creationId xmlns:a16="http://schemas.microsoft.com/office/drawing/2014/main" id="{53E236C1-769C-9131-4A03-DF6FEA28CB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7" y="1354"/>
                <a:ext cx="35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53" name="Rectangle 104">
                <a:extLst>
                  <a:ext uri="{FF2B5EF4-FFF2-40B4-BE49-F238E27FC236}">
                    <a16:creationId xmlns:a16="http://schemas.microsoft.com/office/drawing/2014/main" id="{336055C7-FB41-1B9F-96BC-E46552C112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8" y="1354"/>
                <a:ext cx="37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54" name="Rectangle 105">
                <a:extLst>
                  <a:ext uri="{FF2B5EF4-FFF2-40B4-BE49-F238E27FC236}">
                    <a16:creationId xmlns:a16="http://schemas.microsoft.com/office/drawing/2014/main" id="{8952AA2E-C077-54FB-106F-9531484B1A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1" y="1354"/>
                <a:ext cx="37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55" name="Rectangle 106">
                <a:extLst>
                  <a:ext uri="{FF2B5EF4-FFF2-40B4-BE49-F238E27FC236}">
                    <a16:creationId xmlns:a16="http://schemas.microsoft.com/office/drawing/2014/main" id="{5A666D8F-7263-F4EE-14B0-A87E52E7A8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3" y="1354"/>
                <a:ext cx="35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56" name="Rectangle 107">
                <a:extLst>
                  <a:ext uri="{FF2B5EF4-FFF2-40B4-BE49-F238E27FC236}">
                    <a16:creationId xmlns:a16="http://schemas.microsoft.com/office/drawing/2014/main" id="{BD9C0916-FFE7-FAAF-74B4-65EEA733C6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4" y="1354"/>
                <a:ext cx="37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57" name="Rectangle 108">
                <a:extLst>
                  <a:ext uri="{FF2B5EF4-FFF2-40B4-BE49-F238E27FC236}">
                    <a16:creationId xmlns:a16="http://schemas.microsoft.com/office/drawing/2014/main" id="{B9E85A78-6667-420A-B186-196A7810E7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7" y="1354"/>
                <a:ext cx="33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58" name="Rectangle 109">
                <a:extLst>
                  <a:ext uri="{FF2B5EF4-FFF2-40B4-BE49-F238E27FC236}">
                    <a16:creationId xmlns:a16="http://schemas.microsoft.com/office/drawing/2014/main" id="{29C327A9-DE44-6B7A-E98F-879843E63B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6" y="1354"/>
                <a:ext cx="23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59" name="Rectangle 110">
                <a:extLst>
                  <a:ext uri="{FF2B5EF4-FFF2-40B4-BE49-F238E27FC236}">
                    <a16:creationId xmlns:a16="http://schemas.microsoft.com/office/drawing/2014/main" id="{730973D7-6CEF-16A2-C9DC-265DE1988B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5" y="1354"/>
                <a:ext cx="37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60" name="Rectangle 111">
                <a:extLst>
                  <a:ext uri="{FF2B5EF4-FFF2-40B4-BE49-F238E27FC236}">
                    <a16:creationId xmlns:a16="http://schemas.microsoft.com/office/drawing/2014/main" id="{635D9AFB-1EDD-5D85-4A3D-B8E1464BEA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7" y="1354"/>
                <a:ext cx="37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61" name="Rectangle 112">
                <a:extLst>
                  <a:ext uri="{FF2B5EF4-FFF2-40B4-BE49-F238E27FC236}">
                    <a16:creationId xmlns:a16="http://schemas.microsoft.com/office/drawing/2014/main" id="{347AAA8A-65CE-4DBC-A79B-0285738250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0" y="1354"/>
                <a:ext cx="41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62" name="Rectangle 113">
                <a:extLst>
                  <a:ext uri="{FF2B5EF4-FFF2-40B4-BE49-F238E27FC236}">
                    <a16:creationId xmlns:a16="http://schemas.microsoft.com/office/drawing/2014/main" id="{F0EAD174-6C36-EFDE-4B9C-1ED41F6DD6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6" y="1354"/>
                <a:ext cx="35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B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63" name="Rectangle 114">
                <a:extLst>
                  <a:ext uri="{FF2B5EF4-FFF2-40B4-BE49-F238E27FC236}">
                    <a16:creationId xmlns:a16="http://schemas.microsoft.com/office/drawing/2014/main" id="{E18FBD77-A324-C278-E4F3-815A430E0E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7" y="1354"/>
                <a:ext cx="35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64" name="Rectangle 115">
                <a:extLst>
                  <a:ext uri="{FF2B5EF4-FFF2-40B4-BE49-F238E27FC236}">
                    <a16:creationId xmlns:a16="http://schemas.microsoft.com/office/drawing/2014/main" id="{9B31133D-E275-F236-7B53-3DA1D04DEC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8" y="1354"/>
                <a:ext cx="37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65" name="Rectangle 116">
                <a:extLst>
                  <a:ext uri="{FF2B5EF4-FFF2-40B4-BE49-F238E27FC236}">
                    <a16:creationId xmlns:a16="http://schemas.microsoft.com/office/drawing/2014/main" id="{76EA511C-2F84-8CDE-25F5-51DAD6A6D2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1" y="1354"/>
                <a:ext cx="23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66" name="Rectangle 117">
                <a:extLst>
                  <a:ext uri="{FF2B5EF4-FFF2-40B4-BE49-F238E27FC236}">
                    <a16:creationId xmlns:a16="http://schemas.microsoft.com/office/drawing/2014/main" id="{A23CC3EF-3FA5-24D5-3425-24912360C1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3" y="1381"/>
                <a:ext cx="74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67" name="Rectangle 118">
                <a:extLst>
                  <a:ext uri="{FF2B5EF4-FFF2-40B4-BE49-F238E27FC236}">
                    <a16:creationId xmlns:a16="http://schemas.microsoft.com/office/drawing/2014/main" id="{48765C94-790F-58B3-0D8F-5069B49D00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1" y="1381"/>
                <a:ext cx="74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68" name="Rectangle 119">
                <a:extLst>
                  <a:ext uri="{FF2B5EF4-FFF2-40B4-BE49-F238E27FC236}">
                    <a16:creationId xmlns:a16="http://schemas.microsoft.com/office/drawing/2014/main" id="{87642A6C-3752-FCD1-91F4-A789B71D98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9" y="1381"/>
                <a:ext cx="74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69" name="Rectangle 120">
                <a:extLst>
                  <a:ext uri="{FF2B5EF4-FFF2-40B4-BE49-F238E27FC236}">
                    <a16:creationId xmlns:a16="http://schemas.microsoft.com/office/drawing/2014/main" id="{5093EFD8-39BC-20BD-92DB-DAAD6232BD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7" y="1381"/>
                <a:ext cx="74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70" name="Rectangle 121">
                <a:extLst>
                  <a:ext uri="{FF2B5EF4-FFF2-40B4-BE49-F238E27FC236}">
                    <a16:creationId xmlns:a16="http://schemas.microsoft.com/office/drawing/2014/main" id="{481A7344-4BA7-D44C-9AF3-6CDA658F91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6" y="1381"/>
                <a:ext cx="74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71" name="Rectangle 122">
                <a:extLst>
                  <a:ext uri="{FF2B5EF4-FFF2-40B4-BE49-F238E27FC236}">
                    <a16:creationId xmlns:a16="http://schemas.microsoft.com/office/drawing/2014/main" id="{C85A89D2-1019-ED58-3AEB-395E0671E2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4" y="1381"/>
                <a:ext cx="74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72" name="Rectangle 123">
                <a:extLst>
                  <a:ext uri="{FF2B5EF4-FFF2-40B4-BE49-F238E27FC236}">
                    <a16:creationId xmlns:a16="http://schemas.microsoft.com/office/drawing/2014/main" id="{9D14EF49-133A-676D-9928-075EBE7C2B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3" y="1381"/>
                <a:ext cx="74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73" name="Rectangle 124">
                <a:extLst>
                  <a:ext uri="{FF2B5EF4-FFF2-40B4-BE49-F238E27FC236}">
                    <a16:creationId xmlns:a16="http://schemas.microsoft.com/office/drawing/2014/main" id="{DE53B131-79CC-845C-4E51-82C806E5F8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1" y="1381"/>
                <a:ext cx="74" cy="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74" name="Freeform 125">
                <a:extLst>
                  <a:ext uri="{FF2B5EF4-FFF2-40B4-BE49-F238E27FC236}">
                    <a16:creationId xmlns:a16="http://schemas.microsoft.com/office/drawing/2014/main" id="{88588677-15B2-4841-F171-FE72454F9E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5" y="1338"/>
                <a:ext cx="0" cy="135"/>
              </a:xfrm>
              <a:custGeom>
                <a:avLst/>
                <a:gdLst>
                  <a:gd name="T0" fmla="*/ 0 h 288"/>
                  <a:gd name="T1" fmla="*/ 0 h 288"/>
                  <a:gd name="T2" fmla="*/ 288 h 28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88">
                    <a:moveTo>
                      <a:pt x="0" y="0"/>
                    </a:moveTo>
                    <a:lnTo>
                      <a:pt x="0" y="0"/>
                    </a:lnTo>
                    <a:lnTo>
                      <a:pt x="0" y="288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5" name="Freeform 126">
                <a:extLst>
                  <a:ext uri="{FF2B5EF4-FFF2-40B4-BE49-F238E27FC236}">
                    <a16:creationId xmlns:a16="http://schemas.microsoft.com/office/drawing/2014/main" id="{B8F21990-A985-8715-CFA4-7C316CC9B5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2" y="1338"/>
                <a:ext cx="0" cy="135"/>
              </a:xfrm>
              <a:custGeom>
                <a:avLst/>
                <a:gdLst>
                  <a:gd name="T0" fmla="*/ 0 h 288"/>
                  <a:gd name="T1" fmla="*/ 0 h 288"/>
                  <a:gd name="T2" fmla="*/ 288 h 28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88">
                    <a:moveTo>
                      <a:pt x="0" y="0"/>
                    </a:moveTo>
                    <a:lnTo>
                      <a:pt x="0" y="0"/>
                    </a:lnTo>
                    <a:lnTo>
                      <a:pt x="0" y="288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6" name="Freeform 127">
                <a:extLst>
                  <a:ext uri="{FF2B5EF4-FFF2-40B4-BE49-F238E27FC236}">
                    <a16:creationId xmlns:a16="http://schemas.microsoft.com/office/drawing/2014/main" id="{24821B52-19B5-A19A-76A9-D77987FD72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2" y="1338"/>
                <a:ext cx="0" cy="135"/>
              </a:xfrm>
              <a:custGeom>
                <a:avLst/>
                <a:gdLst>
                  <a:gd name="T0" fmla="*/ 0 h 288"/>
                  <a:gd name="T1" fmla="*/ 0 h 288"/>
                  <a:gd name="T2" fmla="*/ 288 h 28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88">
                    <a:moveTo>
                      <a:pt x="0" y="0"/>
                    </a:moveTo>
                    <a:lnTo>
                      <a:pt x="0" y="0"/>
                    </a:lnTo>
                    <a:lnTo>
                      <a:pt x="0" y="288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7" name="Freeform 128">
                <a:extLst>
                  <a:ext uri="{FF2B5EF4-FFF2-40B4-BE49-F238E27FC236}">
                    <a16:creationId xmlns:a16="http://schemas.microsoft.com/office/drawing/2014/main" id="{28E23FE5-857B-01F9-F281-057A019324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5" y="1338"/>
                <a:ext cx="0" cy="135"/>
              </a:xfrm>
              <a:custGeom>
                <a:avLst/>
                <a:gdLst>
                  <a:gd name="T0" fmla="*/ 0 h 288"/>
                  <a:gd name="T1" fmla="*/ 0 h 288"/>
                  <a:gd name="T2" fmla="*/ 288 h 28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88">
                    <a:moveTo>
                      <a:pt x="0" y="0"/>
                    </a:moveTo>
                    <a:lnTo>
                      <a:pt x="0" y="0"/>
                    </a:lnTo>
                    <a:lnTo>
                      <a:pt x="0" y="288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8" name="Freeform 129">
                <a:extLst>
                  <a:ext uri="{FF2B5EF4-FFF2-40B4-BE49-F238E27FC236}">
                    <a16:creationId xmlns:a16="http://schemas.microsoft.com/office/drawing/2014/main" id="{E78D6A2B-B539-2438-E295-7AA379738D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" y="1338"/>
                <a:ext cx="0" cy="135"/>
              </a:xfrm>
              <a:custGeom>
                <a:avLst/>
                <a:gdLst>
                  <a:gd name="T0" fmla="*/ 0 h 288"/>
                  <a:gd name="T1" fmla="*/ 0 h 288"/>
                  <a:gd name="T2" fmla="*/ 288 h 28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88">
                    <a:moveTo>
                      <a:pt x="0" y="0"/>
                    </a:moveTo>
                    <a:lnTo>
                      <a:pt x="0" y="0"/>
                    </a:lnTo>
                    <a:lnTo>
                      <a:pt x="0" y="288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9" name="Freeform 130">
                <a:extLst>
                  <a:ext uri="{FF2B5EF4-FFF2-40B4-BE49-F238E27FC236}">
                    <a16:creationId xmlns:a16="http://schemas.microsoft.com/office/drawing/2014/main" id="{8D3163E2-88BA-AA46-7454-F0FFE77FC5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2" y="1338"/>
                <a:ext cx="0" cy="135"/>
              </a:xfrm>
              <a:custGeom>
                <a:avLst/>
                <a:gdLst>
                  <a:gd name="T0" fmla="*/ 0 h 288"/>
                  <a:gd name="T1" fmla="*/ 0 h 288"/>
                  <a:gd name="T2" fmla="*/ 288 h 28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88">
                    <a:moveTo>
                      <a:pt x="0" y="0"/>
                    </a:moveTo>
                    <a:lnTo>
                      <a:pt x="0" y="0"/>
                    </a:lnTo>
                    <a:lnTo>
                      <a:pt x="0" y="288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0" name="Freeform 131">
                <a:extLst>
                  <a:ext uri="{FF2B5EF4-FFF2-40B4-BE49-F238E27FC236}">
                    <a16:creationId xmlns:a16="http://schemas.microsoft.com/office/drawing/2014/main" id="{523C0FA8-EB5A-EBED-5221-DC613ED7DF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" y="1340"/>
                <a:ext cx="3657" cy="0"/>
              </a:xfrm>
              <a:custGeom>
                <a:avLst/>
                <a:gdLst>
                  <a:gd name="T0" fmla="*/ 0 w 7776"/>
                  <a:gd name="T1" fmla="*/ 0 w 7776"/>
                  <a:gd name="T2" fmla="*/ 7776 w 777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7776">
                    <a:moveTo>
                      <a:pt x="0" y="0"/>
                    </a:moveTo>
                    <a:lnTo>
                      <a:pt x="0" y="0"/>
                    </a:lnTo>
                    <a:lnTo>
                      <a:pt x="7776" y="0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1" name="Freeform 132">
                <a:extLst>
                  <a:ext uri="{FF2B5EF4-FFF2-40B4-BE49-F238E27FC236}">
                    <a16:creationId xmlns:a16="http://schemas.microsoft.com/office/drawing/2014/main" id="{CC73E589-7060-B01F-F19F-0B266317A6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" y="1473"/>
                <a:ext cx="3657" cy="94"/>
              </a:xfrm>
              <a:custGeom>
                <a:avLst/>
                <a:gdLst>
                  <a:gd name="T0" fmla="*/ 0 w 7776"/>
                  <a:gd name="T1" fmla="*/ 199 h 199"/>
                  <a:gd name="T2" fmla="*/ 0 w 7776"/>
                  <a:gd name="T3" fmla="*/ 199 h 199"/>
                  <a:gd name="T4" fmla="*/ 7776 w 7776"/>
                  <a:gd name="T5" fmla="*/ 199 h 199"/>
                  <a:gd name="T6" fmla="*/ 7776 w 7776"/>
                  <a:gd name="T7" fmla="*/ 0 h 199"/>
                  <a:gd name="T8" fmla="*/ 0 w 7776"/>
                  <a:gd name="T9" fmla="*/ 0 h 199"/>
                  <a:gd name="T10" fmla="*/ 0 w 7776"/>
                  <a:gd name="T11" fmla="*/ 19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776" h="199">
                    <a:moveTo>
                      <a:pt x="0" y="199"/>
                    </a:moveTo>
                    <a:lnTo>
                      <a:pt x="0" y="199"/>
                    </a:lnTo>
                    <a:lnTo>
                      <a:pt x="7776" y="199"/>
                    </a:lnTo>
                    <a:lnTo>
                      <a:pt x="7776" y="0"/>
                    </a:lnTo>
                    <a:lnTo>
                      <a:pt x="0" y="0"/>
                    </a:lnTo>
                    <a:lnTo>
                      <a:pt x="0" y="199"/>
                    </a:lnTo>
                    <a:close/>
                  </a:path>
                </a:pathLst>
              </a:custGeom>
              <a:solidFill>
                <a:srgbClr val="D7D7D7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2" name="Rectangle 133">
                <a:extLst>
                  <a:ext uri="{FF2B5EF4-FFF2-40B4-BE49-F238E27FC236}">
                    <a16:creationId xmlns:a16="http://schemas.microsoft.com/office/drawing/2014/main" id="{13972069-68E6-F21C-4B0E-DB77B0A9E3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" y="1491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83" name="Rectangle 134">
                <a:extLst>
                  <a:ext uri="{FF2B5EF4-FFF2-40B4-BE49-F238E27FC236}">
                    <a16:creationId xmlns:a16="http://schemas.microsoft.com/office/drawing/2014/main" id="{AB50A73D-5F69-B2E3-F708-E5E9E50E74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" y="1491"/>
                <a:ext cx="8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84" name="Rectangle 135">
                <a:extLst>
                  <a:ext uri="{FF2B5EF4-FFF2-40B4-BE49-F238E27FC236}">
                    <a16:creationId xmlns:a16="http://schemas.microsoft.com/office/drawing/2014/main" id="{82286AB6-7F16-596B-0D7E-749193D7F4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" y="1491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85" name="Rectangle 136">
                <a:extLst>
                  <a:ext uri="{FF2B5EF4-FFF2-40B4-BE49-F238E27FC236}">
                    <a16:creationId xmlns:a16="http://schemas.microsoft.com/office/drawing/2014/main" id="{57FC7030-39D8-5C5C-2F3A-B5A913E5DA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" y="1491"/>
                <a:ext cx="6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86" name="Rectangle 137">
                <a:extLst>
                  <a:ext uri="{FF2B5EF4-FFF2-40B4-BE49-F238E27FC236}">
                    <a16:creationId xmlns:a16="http://schemas.microsoft.com/office/drawing/2014/main" id="{D0D3E0C5-3B2B-AA72-6608-6EA254E7B2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" y="1491"/>
                <a:ext cx="7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87" name="Rectangle 138">
                <a:extLst>
                  <a:ext uri="{FF2B5EF4-FFF2-40B4-BE49-F238E27FC236}">
                    <a16:creationId xmlns:a16="http://schemas.microsoft.com/office/drawing/2014/main" id="{CB5D6EFD-DE60-8229-CA57-6264A06D5F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" y="1491"/>
                <a:ext cx="70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88" name="Rectangle 139">
                <a:extLst>
                  <a:ext uri="{FF2B5EF4-FFF2-40B4-BE49-F238E27FC236}">
                    <a16:creationId xmlns:a16="http://schemas.microsoft.com/office/drawing/2014/main" id="{0E08A0D5-E7B3-7C88-3840-F0D8C03340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" y="1491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89" name="Rectangle 140">
                <a:extLst>
                  <a:ext uri="{FF2B5EF4-FFF2-40B4-BE49-F238E27FC236}">
                    <a16:creationId xmlns:a16="http://schemas.microsoft.com/office/drawing/2014/main" id="{74723C02-6F13-41A6-8ACE-34BE93A8F0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" y="1491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90" name="Rectangle 141">
                <a:extLst>
                  <a:ext uri="{FF2B5EF4-FFF2-40B4-BE49-F238E27FC236}">
                    <a16:creationId xmlns:a16="http://schemas.microsoft.com/office/drawing/2014/main" id="{2BDB9E56-0331-0E62-C3CC-B39C87BEB2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9" y="1491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91" name="Rectangle 142">
                <a:extLst>
                  <a:ext uri="{FF2B5EF4-FFF2-40B4-BE49-F238E27FC236}">
                    <a16:creationId xmlns:a16="http://schemas.microsoft.com/office/drawing/2014/main" id="{C5A04A0F-A948-444D-6EE5-04F8937182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6" y="1491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92" name="Rectangle 143">
                <a:extLst>
                  <a:ext uri="{FF2B5EF4-FFF2-40B4-BE49-F238E27FC236}">
                    <a16:creationId xmlns:a16="http://schemas.microsoft.com/office/drawing/2014/main" id="{A3EAD1C5-E50E-2BA4-FF22-C1767A33C7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3" y="1491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93" name="Rectangle 144">
                <a:extLst>
                  <a:ext uri="{FF2B5EF4-FFF2-40B4-BE49-F238E27FC236}">
                    <a16:creationId xmlns:a16="http://schemas.microsoft.com/office/drawing/2014/main" id="{520B8EDD-BCFA-71B6-6D29-45857AA63B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9" y="1491"/>
                <a:ext cx="67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94" name="Rectangle 145">
                <a:extLst>
                  <a:ext uri="{FF2B5EF4-FFF2-40B4-BE49-F238E27FC236}">
                    <a16:creationId xmlns:a16="http://schemas.microsoft.com/office/drawing/2014/main" id="{5921CB7B-CCEC-811A-5229-5CADEEBF7D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7" y="1491"/>
                <a:ext cx="7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95" name="Rectangle 146">
                <a:extLst>
                  <a:ext uri="{FF2B5EF4-FFF2-40B4-BE49-F238E27FC236}">
                    <a16:creationId xmlns:a16="http://schemas.microsoft.com/office/drawing/2014/main" id="{B316736D-CCE2-11E9-7A66-D6BAE4AEC8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6" y="1491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96" name="Rectangle 147">
                <a:extLst>
                  <a:ext uri="{FF2B5EF4-FFF2-40B4-BE49-F238E27FC236}">
                    <a16:creationId xmlns:a16="http://schemas.microsoft.com/office/drawing/2014/main" id="{D5916BE3-06E7-D88F-C7B4-DC2DCE2075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1" y="1491"/>
                <a:ext cx="8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97" name="Rectangle 148">
                <a:extLst>
                  <a:ext uri="{FF2B5EF4-FFF2-40B4-BE49-F238E27FC236}">
                    <a16:creationId xmlns:a16="http://schemas.microsoft.com/office/drawing/2014/main" id="{A12E3B83-A6A5-CBDE-AB61-C06DC9D853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3" y="1491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98" name="Rectangle 149">
                <a:extLst>
                  <a:ext uri="{FF2B5EF4-FFF2-40B4-BE49-F238E27FC236}">
                    <a16:creationId xmlns:a16="http://schemas.microsoft.com/office/drawing/2014/main" id="{904D8073-3274-C69D-C8D4-F37F5366FE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5" y="1491"/>
                <a:ext cx="6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99" name="Rectangle 150">
                <a:extLst>
                  <a:ext uri="{FF2B5EF4-FFF2-40B4-BE49-F238E27FC236}">
                    <a16:creationId xmlns:a16="http://schemas.microsoft.com/office/drawing/2014/main" id="{770955C8-11CB-76E6-5471-33237029A2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3" y="1491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00" name="Rectangle 151">
                <a:extLst>
                  <a:ext uri="{FF2B5EF4-FFF2-40B4-BE49-F238E27FC236}">
                    <a16:creationId xmlns:a16="http://schemas.microsoft.com/office/drawing/2014/main" id="{DC191546-FEF7-1687-E39E-0EA3AA79FD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0" y="1491"/>
                <a:ext cx="7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01" name="Rectangle 152">
                <a:extLst>
                  <a:ext uri="{FF2B5EF4-FFF2-40B4-BE49-F238E27FC236}">
                    <a16:creationId xmlns:a16="http://schemas.microsoft.com/office/drawing/2014/main" id="{7AB5CABC-E9E6-A5D5-F2A9-B3D110968F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9" y="1491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02" name="Rectangle 153">
                <a:extLst>
                  <a:ext uri="{FF2B5EF4-FFF2-40B4-BE49-F238E27FC236}">
                    <a16:creationId xmlns:a16="http://schemas.microsoft.com/office/drawing/2014/main" id="{5F74F411-A4BB-9B00-E912-A52559F26E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8" y="1593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03" name="Rectangle 154">
                <a:extLst>
                  <a:ext uri="{FF2B5EF4-FFF2-40B4-BE49-F238E27FC236}">
                    <a16:creationId xmlns:a16="http://schemas.microsoft.com/office/drawing/2014/main" id="{CF5B8845-136F-890F-DF76-F9B94D1083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9" y="1593"/>
                <a:ext cx="3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04" name="Rectangle 155">
                <a:extLst>
                  <a:ext uri="{FF2B5EF4-FFF2-40B4-BE49-F238E27FC236}">
                    <a16:creationId xmlns:a16="http://schemas.microsoft.com/office/drawing/2014/main" id="{746DB276-7578-AD10-8216-62F4C168FC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2" y="1593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05" name="Rectangle 156">
                <a:extLst>
                  <a:ext uri="{FF2B5EF4-FFF2-40B4-BE49-F238E27FC236}">
                    <a16:creationId xmlns:a16="http://schemas.microsoft.com/office/drawing/2014/main" id="{CF5909AD-C2CB-00F7-9045-AC73CBF49E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1" y="1593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06" name="Rectangle 157">
                <a:extLst>
                  <a:ext uri="{FF2B5EF4-FFF2-40B4-BE49-F238E27FC236}">
                    <a16:creationId xmlns:a16="http://schemas.microsoft.com/office/drawing/2014/main" id="{59B96F4C-8C10-63B4-FDC9-04D08F7338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8" y="1593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07" name="Rectangle 158">
                <a:extLst>
                  <a:ext uri="{FF2B5EF4-FFF2-40B4-BE49-F238E27FC236}">
                    <a16:creationId xmlns:a16="http://schemas.microsoft.com/office/drawing/2014/main" id="{0F32A61F-E790-0115-BDA8-DD267CFEC0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9" y="1593"/>
                <a:ext cx="3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08" name="Rectangle 159">
                <a:extLst>
                  <a:ext uri="{FF2B5EF4-FFF2-40B4-BE49-F238E27FC236}">
                    <a16:creationId xmlns:a16="http://schemas.microsoft.com/office/drawing/2014/main" id="{3DD575D8-53C9-1DD7-5A83-32374AE7C9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1" y="1593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09" name="Rectangle 160">
                <a:extLst>
                  <a:ext uri="{FF2B5EF4-FFF2-40B4-BE49-F238E27FC236}">
                    <a16:creationId xmlns:a16="http://schemas.microsoft.com/office/drawing/2014/main" id="{A2815E54-0AB4-4B00-DBCA-058F5D29EF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3" y="1593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10" name="Rectangle 161">
                <a:extLst>
                  <a:ext uri="{FF2B5EF4-FFF2-40B4-BE49-F238E27FC236}">
                    <a16:creationId xmlns:a16="http://schemas.microsoft.com/office/drawing/2014/main" id="{E05BCEED-A1F6-0D88-7694-3FB8AD47AD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0" y="1593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11" name="Rectangle 162">
                <a:extLst>
                  <a:ext uri="{FF2B5EF4-FFF2-40B4-BE49-F238E27FC236}">
                    <a16:creationId xmlns:a16="http://schemas.microsoft.com/office/drawing/2014/main" id="{9D6D8361-177E-086C-8279-4A0981561A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7" y="1593"/>
                <a:ext cx="108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District/Agency Name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en-US" sz="600" dirty="0">
                    <a:solidFill>
                      <a:srgbClr val="000000"/>
                    </a:solidFill>
                  </a:rPr>
                  <a:t>District/Agency Address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15" name="Rectangle 166">
                <a:extLst>
                  <a:ext uri="{FF2B5EF4-FFF2-40B4-BE49-F238E27FC236}">
                    <a16:creationId xmlns:a16="http://schemas.microsoft.com/office/drawing/2014/main" id="{73164F2A-BCAC-7F15-AA67-F2B3327EDA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1" y="1593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18" name="Rectangle 169">
                <a:extLst>
                  <a:ext uri="{FF2B5EF4-FFF2-40B4-BE49-F238E27FC236}">
                    <a16:creationId xmlns:a16="http://schemas.microsoft.com/office/drawing/2014/main" id="{0326A426-1064-A0BB-D39E-E6D7FBA916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4" y="1593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19" name="Rectangle 170">
                <a:extLst>
                  <a:ext uri="{FF2B5EF4-FFF2-40B4-BE49-F238E27FC236}">
                    <a16:creationId xmlns:a16="http://schemas.microsoft.com/office/drawing/2014/main" id="{BADA5AC5-F102-FD5B-04E0-542F6B6305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3" y="1593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23" name="Rectangle 174">
                <a:extLst>
                  <a:ext uri="{FF2B5EF4-FFF2-40B4-BE49-F238E27FC236}">
                    <a16:creationId xmlns:a16="http://schemas.microsoft.com/office/drawing/2014/main" id="{220EC8BC-5384-7240-6AA3-D0B4514BAE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6" y="1593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24" name="Rectangle 175">
                <a:extLst>
                  <a:ext uri="{FF2B5EF4-FFF2-40B4-BE49-F238E27FC236}">
                    <a16:creationId xmlns:a16="http://schemas.microsoft.com/office/drawing/2014/main" id="{EE06EDE2-1F02-8544-4520-C209E8274E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0" y="1593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25" name="Rectangle 176">
                <a:extLst>
                  <a:ext uri="{FF2B5EF4-FFF2-40B4-BE49-F238E27FC236}">
                    <a16:creationId xmlns:a16="http://schemas.microsoft.com/office/drawing/2014/main" id="{4F173ADE-55F8-EA43-E21D-642CA529F1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9" y="1593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26" name="Rectangle 177">
                <a:extLst>
                  <a:ext uri="{FF2B5EF4-FFF2-40B4-BE49-F238E27FC236}">
                    <a16:creationId xmlns:a16="http://schemas.microsoft.com/office/drawing/2014/main" id="{ABCC7DF4-0511-CF02-5C9B-4D6E1A23CF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3" y="1593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27" name="Rectangle 178">
                <a:extLst>
                  <a:ext uri="{FF2B5EF4-FFF2-40B4-BE49-F238E27FC236}">
                    <a16:creationId xmlns:a16="http://schemas.microsoft.com/office/drawing/2014/main" id="{2741D18E-26EC-8122-3FE8-4B40F0D8D5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7" y="1642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28" name="Rectangle 179">
                <a:extLst>
                  <a:ext uri="{FF2B5EF4-FFF2-40B4-BE49-F238E27FC236}">
                    <a16:creationId xmlns:a16="http://schemas.microsoft.com/office/drawing/2014/main" id="{589E3838-A4B7-D11F-61BE-745D63AFC0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1" y="1642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29" name="Rectangle 180">
                <a:extLst>
                  <a:ext uri="{FF2B5EF4-FFF2-40B4-BE49-F238E27FC236}">
                    <a16:creationId xmlns:a16="http://schemas.microsoft.com/office/drawing/2014/main" id="{8FFBA841-7551-8B76-4542-21806482C8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5" y="1642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30" name="Rectangle 181">
                <a:extLst>
                  <a:ext uri="{FF2B5EF4-FFF2-40B4-BE49-F238E27FC236}">
                    <a16:creationId xmlns:a16="http://schemas.microsoft.com/office/drawing/2014/main" id="{473B3B48-79E9-ACA3-70A9-A44B55CA3A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0" y="1642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31" name="Rectangle 182">
                <a:extLst>
                  <a:ext uri="{FF2B5EF4-FFF2-40B4-BE49-F238E27FC236}">
                    <a16:creationId xmlns:a16="http://schemas.microsoft.com/office/drawing/2014/main" id="{2516D027-5183-8D64-41D2-9047A8C945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4" y="1642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32" name="Rectangle 183">
                <a:extLst>
                  <a:ext uri="{FF2B5EF4-FFF2-40B4-BE49-F238E27FC236}">
                    <a16:creationId xmlns:a16="http://schemas.microsoft.com/office/drawing/2014/main" id="{C0A39D20-FFC8-8398-03DC-61C7E2AE8D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9" y="1642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33" name="Rectangle 184">
                <a:extLst>
                  <a:ext uri="{FF2B5EF4-FFF2-40B4-BE49-F238E27FC236}">
                    <a16:creationId xmlns:a16="http://schemas.microsoft.com/office/drawing/2014/main" id="{ED377D15-ADE7-9F7F-3F05-C0AE22B27B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1" y="1642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34" name="Rectangle 185">
                <a:extLst>
                  <a:ext uri="{FF2B5EF4-FFF2-40B4-BE49-F238E27FC236}">
                    <a16:creationId xmlns:a16="http://schemas.microsoft.com/office/drawing/2014/main" id="{D026AD2C-78F8-C74B-E1B3-53BA1A196E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0" y="1642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35" name="Rectangle 186">
                <a:extLst>
                  <a:ext uri="{FF2B5EF4-FFF2-40B4-BE49-F238E27FC236}">
                    <a16:creationId xmlns:a16="http://schemas.microsoft.com/office/drawing/2014/main" id="{C7809CD8-9C4A-9835-DD62-446C853EAC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4" y="1642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37" name="Rectangle 188">
                <a:extLst>
                  <a:ext uri="{FF2B5EF4-FFF2-40B4-BE49-F238E27FC236}">
                    <a16:creationId xmlns:a16="http://schemas.microsoft.com/office/drawing/2014/main" id="{3E8F2800-2C9B-B6CE-6823-EDE43E18DC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0" y="1642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38" name="Rectangle 189">
                <a:extLst>
                  <a:ext uri="{FF2B5EF4-FFF2-40B4-BE49-F238E27FC236}">
                    <a16:creationId xmlns:a16="http://schemas.microsoft.com/office/drawing/2014/main" id="{1DBBC403-B310-7227-13FF-A32FDCBC60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2" y="1642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39" name="Rectangle 190">
                <a:extLst>
                  <a:ext uri="{FF2B5EF4-FFF2-40B4-BE49-F238E27FC236}">
                    <a16:creationId xmlns:a16="http://schemas.microsoft.com/office/drawing/2014/main" id="{D132484D-4E6B-7FE2-9E59-31B1BDA9AC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4" y="1642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40" name="Rectangle 191">
                <a:extLst>
                  <a:ext uri="{FF2B5EF4-FFF2-40B4-BE49-F238E27FC236}">
                    <a16:creationId xmlns:a16="http://schemas.microsoft.com/office/drawing/2014/main" id="{24608226-0BA8-CE14-5840-CED702AC13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3" y="1642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41" name="Rectangle 192">
                <a:extLst>
                  <a:ext uri="{FF2B5EF4-FFF2-40B4-BE49-F238E27FC236}">
                    <a16:creationId xmlns:a16="http://schemas.microsoft.com/office/drawing/2014/main" id="{0FA32C8A-4127-26CF-97D5-3E6CD8EA02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5" y="1642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43" name="Rectangle 194">
                <a:extLst>
                  <a:ext uri="{FF2B5EF4-FFF2-40B4-BE49-F238E27FC236}">
                    <a16:creationId xmlns:a16="http://schemas.microsoft.com/office/drawing/2014/main" id="{15B8E123-3A80-6315-F5AC-8BD7FE24FE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9" y="1642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44" name="Rectangle 195">
                <a:extLst>
                  <a:ext uri="{FF2B5EF4-FFF2-40B4-BE49-F238E27FC236}">
                    <a16:creationId xmlns:a16="http://schemas.microsoft.com/office/drawing/2014/main" id="{FE6C2425-A401-6D88-F5EA-DC2D9AC1E3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8" y="1642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45" name="Rectangle 196">
                <a:extLst>
                  <a:ext uri="{FF2B5EF4-FFF2-40B4-BE49-F238E27FC236}">
                    <a16:creationId xmlns:a16="http://schemas.microsoft.com/office/drawing/2014/main" id="{14C00996-60A4-6641-418D-13DB423F22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7" y="169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46" name="Rectangle 197">
                <a:extLst>
                  <a:ext uri="{FF2B5EF4-FFF2-40B4-BE49-F238E27FC236}">
                    <a16:creationId xmlns:a16="http://schemas.microsoft.com/office/drawing/2014/main" id="{296024A6-5932-09C6-CDAE-EC5594686B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" y="169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47" name="Rectangle 198">
                <a:extLst>
                  <a:ext uri="{FF2B5EF4-FFF2-40B4-BE49-F238E27FC236}">
                    <a16:creationId xmlns:a16="http://schemas.microsoft.com/office/drawing/2014/main" id="{7A8FB1C1-2DA6-D6A4-7FD1-9FC816FAFA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" y="169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48" name="Rectangle 199">
                <a:extLst>
                  <a:ext uri="{FF2B5EF4-FFF2-40B4-BE49-F238E27FC236}">
                    <a16:creationId xmlns:a16="http://schemas.microsoft.com/office/drawing/2014/main" id="{EF23DD22-B8B8-9DF6-A8E3-1A67167096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4" y="169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50" name="Rectangle 201">
                <a:extLst>
                  <a:ext uri="{FF2B5EF4-FFF2-40B4-BE49-F238E27FC236}">
                    <a16:creationId xmlns:a16="http://schemas.microsoft.com/office/drawing/2014/main" id="{0C0C489B-8435-D8D6-91E6-933F57A72D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5" y="169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53" name="Rectangle 204">
                <a:extLst>
                  <a:ext uri="{FF2B5EF4-FFF2-40B4-BE49-F238E27FC236}">
                    <a16:creationId xmlns:a16="http://schemas.microsoft.com/office/drawing/2014/main" id="{FDA58FEC-2412-7631-D237-D3F053DC75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1" y="1691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6" name="Group 406">
              <a:extLst>
                <a:ext uri="{FF2B5EF4-FFF2-40B4-BE49-F238E27FC236}">
                  <a16:creationId xmlns:a16="http://schemas.microsoft.com/office/drawing/2014/main" id="{7D79FACC-FFB7-6BB5-6666-68FEDEBE2D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" y="1567"/>
              <a:ext cx="3413" cy="454"/>
              <a:chOff x="147" y="1567"/>
              <a:chExt cx="3413" cy="454"/>
            </a:xfrm>
          </p:grpSpPr>
          <p:sp>
            <p:nvSpPr>
              <p:cNvPr id="1354" name="Rectangle 206">
                <a:extLst>
                  <a:ext uri="{FF2B5EF4-FFF2-40B4-BE49-F238E27FC236}">
                    <a16:creationId xmlns:a16="http://schemas.microsoft.com/office/drawing/2014/main" id="{5AE2E218-B67D-42CD-02D1-35960AA5E5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3" y="169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56" name="Rectangle 208">
                <a:extLst>
                  <a:ext uri="{FF2B5EF4-FFF2-40B4-BE49-F238E27FC236}">
                    <a16:creationId xmlns:a16="http://schemas.microsoft.com/office/drawing/2014/main" id="{D563EE82-C34A-27E2-9B7E-5BA2A41D61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3" y="1691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59" name="Rectangle 211">
                <a:extLst>
                  <a:ext uri="{FF2B5EF4-FFF2-40B4-BE49-F238E27FC236}">
                    <a16:creationId xmlns:a16="http://schemas.microsoft.com/office/drawing/2014/main" id="{46A05691-C615-7E44-CD5C-C838C69E3D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5" y="169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60" name="Rectangle 212">
                <a:extLst>
                  <a:ext uri="{FF2B5EF4-FFF2-40B4-BE49-F238E27FC236}">
                    <a16:creationId xmlns:a16="http://schemas.microsoft.com/office/drawing/2014/main" id="{3FD5341A-60C0-A8C3-7489-642CC1D304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9" y="169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62" name="Rectangle 214">
                <a:extLst>
                  <a:ext uri="{FF2B5EF4-FFF2-40B4-BE49-F238E27FC236}">
                    <a16:creationId xmlns:a16="http://schemas.microsoft.com/office/drawing/2014/main" id="{23116A79-E676-7549-E9FE-28C884E775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" y="1578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63" name="Rectangle 215">
                <a:extLst>
                  <a:ext uri="{FF2B5EF4-FFF2-40B4-BE49-F238E27FC236}">
                    <a16:creationId xmlns:a16="http://schemas.microsoft.com/office/drawing/2014/main" id="{FF1C0A05-6426-BB67-4A1F-22DC1278F5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" y="1578"/>
                <a:ext cx="60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64" name="Rectangle 216">
                <a:extLst>
                  <a:ext uri="{FF2B5EF4-FFF2-40B4-BE49-F238E27FC236}">
                    <a16:creationId xmlns:a16="http://schemas.microsoft.com/office/drawing/2014/main" id="{6E057008-9377-D0CF-9E2E-264749A064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" y="1578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65" name="Rectangle 217">
                <a:extLst>
                  <a:ext uri="{FF2B5EF4-FFF2-40B4-BE49-F238E27FC236}">
                    <a16:creationId xmlns:a16="http://schemas.microsoft.com/office/drawing/2014/main" id="{DED8BC25-1A37-5F8F-ED08-6A3719D4FA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" y="1578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66" name="Rectangle 218">
                <a:extLst>
                  <a:ext uri="{FF2B5EF4-FFF2-40B4-BE49-F238E27FC236}">
                    <a16:creationId xmlns:a16="http://schemas.microsoft.com/office/drawing/2014/main" id="{379CA1A6-D519-E098-985D-CCB52F3014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" y="1578"/>
                <a:ext cx="5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67" name="Rectangle 219">
                <a:extLst>
                  <a:ext uri="{FF2B5EF4-FFF2-40B4-BE49-F238E27FC236}">
                    <a16:creationId xmlns:a16="http://schemas.microsoft.com/office/drawing/2014/main" id="{6F4642AF-775F-B34D-6B6B-61B162B16F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" y="1578"/>
                <a:ext cx="51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68" name="Rectangle 220">
                <a:extLst>
                  <a:ext uri="{FF2B5EF4-FFF2-40B4-BE49-F238E27FC236}">
                    <a16:creationId xmlns:a16="http://schemas.microsoft.com/office/drawing/2014/main" id="{26BDF1D2-D9E6-FDA6-E3CE-E2589A270A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" y="1578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69" name="Rectangle 221">
                <a:extLst>
                  <a:ext uri="{FF2B5EF4-FFF2-40B4-BE49-F238E27FC236}">
                    <a16:creationId xmlns:a16="http://schemas.microsoft.com/office/drawing/2014/main" id="{F001B8A6-F6DD-92F9-AF7A-A250829183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" y="1578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70" name="Rectangle 222">
                <a:extLst>
                  <a:ext uri="{FF2B5EF4-FFF2-40B4-BE49-F238E27FC236}">
                    <a16:creationId xmlns:a16="http://schemas.microsoft.com/office/drawing/2014/main" id="{E3F25150-C1EB-662C-CCA3-C43C0FC76D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" y="1578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71" name="Rectangle 223">
                <a:extLst>
                  <a:ext uri="{FF2B5EF4-FFF2-40B4-BE49-F238E27FC236}">
                    <a16:creationId xmlns:a16="http://schemas.microsoft.com/office/drawing/2014/main" id="{C651C416-C74E-C2EA-A0BA-C5A6DE1A31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" y="1578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72" name="Rectangle 224">
                <a:extLst>
                  <a:ext uri="{FF2B5EF4-FFF2-40B4-BE49-F238E27FC236}">
                    <a16:creationId xmlns:a16="http://schemas.microsoft.com/office/drawing/2014/main" id="{0AE28BA3-3CEF-7B95-A06D-EDDF84B00C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" y="1578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73" name="Rectangle 225">
                <a:extLst>
                  <a:ext uri="{FF2B5EF4-FFF2-40B4-BE49-F238E27FC236}">
                    <a16:creationId xmlns:a16="http://schemas.microsoft.com/office/drawing/2014/main" id="{149D9975-5196-C4E6-0320-8C8E308E1B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" y="1578"/>
                <a:ext cx="60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74" name="Rectangle 226">
                <a:extLst>
                  <a:ext uri="{FF2B5EF4-FFF2-40B4-BE49-F238E27FC236}">
                    <a16:creationId xmlns:a16="http://schemas.microsoft.com/office/drawing/2014/main" id="{91A46083-D864-856E-E55B-5D495AF4D0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4" y="1578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75" name="Rectangle 227">
                <a:extLst>
                  <a:ext uri="{FF2B5EF4-FFF2-40B4-BE49-F238E27FC236}">
                    <a16:creationId xmlns:a16="http://schemas.microsoft.com/office/drawing/2014/main" id="{A11645D0-2EF8-1FDC-8379-A2EBB5F863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3" y="1578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76" name="Rectangle 228">
                <a:extLst>
                  <a:ext uri="{FF2B5EF4-FFF2-40B4-BE49-F238E27FC236}">
                    <a16:creationId xmlns:a16="http://schemas.microsoft.com/office/drawing/2014/main" id="{C8A6CC2B-6AFF-4F09-51FB-0FF82650BB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" y="1578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77" name="Rectangle 229">
                <a:extLst>
                  <a:ext uri="{FF2B5EF4-FFF2-40B4-BE49-F238E27FC236}">
                    <a16:creationId xmlns:a16="http://schemas.microsoft.com/office/drawing/2014/main" id="{2E8C5605-87B9-68C8-69C7-FF6ED2F84A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" y="1646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78" name="Rectangle 230">
                <a:extLst>
                  <a:ext uri="{FF2B5EF4-FFF2-40B4-BE49-F238E27FC236}">
                    <a16:creationId xmlns:a16="http://schemas.microsoft.com/office/drawing/2014/main" id="{84B13572-D7EA-81F1-F8EB-EF03EB289F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" y="1646"/>
                <a:ext cx="60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79" name="Rectangle 231">
                <a:extLst>
                  <a:ext uri="{FF2B5EF4-FFF2-40B4-BE49-F238E27FC236}">
                    <a16:creationId xmlns:a16="http://schemas.microsoft.com/office/drawing/2014/main" id="{3AD74692-E243-D3D7-1947-E566198E97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" y="1646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80" name="Rectangle 232">
                <a:extLst>
                  <a:ext uri="{FF2B5EF4-FFF2-40B4-BE49-F238E27FC236}">
                    <a16:creationId xmlns:a16="http://schemas.microsoft.com/office/drawing/2014/main" id="{2465D96E-41DF-2426-74AA-6D5AA98BEF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" y="1646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81" name="Rectangle 233">
                <a:extLst>
                  <a:ext uri="{FF2B5EF4-FFF2-40B4-BE49-F238E27FC236}">
                    <a16:creationId xmlns:a16="http://schemas.microsoft.com/office/drawing/2014/main" id="{429F29A3-391B-E86D-50F2-66344476B3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" y="1646"/>
                <a:ext cx="5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82" name="Rectangle 234">
                <a:extLst>
                  <a:ext uri="{FF2B5EF4-FFF2-40B4-BE49-F238E27FC236}">
                    <a16:creationId xmlns:a16="http://schemas.microsoft.com/office/drawing/2014/main" id="{66B22349-257E-6581-6F6D-64F795E79F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" y="1646"/>
                <a:ext cx="51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83" name="Rectangle 235">
                <a:extLst>
                  <a:ext uri="{FF2B5EF4-FFF2-40B4-BE49-F238E27FC236}">
                    <a16:creationId xmlns:a16="http://schemas.microsoft.com/office/drawing/2014/main" id="{DE3DF4B7-6B5A-00C1-B4BE-44AF1FF7F2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" y="1646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84" name="Rectangle 236">
                <a:extLst>
                  <a:ext uri="{FF2B5EF4-FFF2-40B4-BE49-F238E27FC236}">
                    <a16:creationId xmlns:a16="http://schemas.microsoft.com/office/drawing/2014/main" id="{F100E4AC-E929-AEFF-4ED3-7EEA90C2CD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" y="1646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85" name="Rectangle 237">
                <a:extLst>
                  <a:ext uri="{FF2B5EF4-FFF2-40B4-BE49-F238E27FC236}">
                    <a16:creationId xmlns:a16="http://schemas.microsoft.com/office/drawing/2014/main" id="{A12AE8E1-7120-1ECA-784B-EEF3F00D3C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" y="1646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86" name="Rectangle 238">
                <a:extLst>
                  <a:ext uri="{FF2B5EF4-FFF2-40B4-BE49-F238E27FC236}">
                    <a16:creationId xmlns:a16="http://schemas.microsoft.com/office/drawing/2014/main" id="{2D344ADC-720D-46FE-ECC4-8E00B1538B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" y="1646"/>
                <a:ext cx="3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87" name="Rectangle 239">
                <a:extLst>
                  <a:ext uri="{FF2B5EF4-FFF2-40B4-BE49-F238E27FC236}">
                    <a16:creationId xmlns:a16="http://schemas.microsoft.com/office/drawing/2014/main" id="{4588E8E5-1F31-BDDE-2D20-B4F5DE3BBD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" y="1646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88" name="Rectangle 240">
                <a:extLst>
                  <a:ext uri="{FF2B5EF4-FFF2-40B4-BE49-F238E27FC236}">
                    <a16:creationId xmlns:a16="http://schemas.microsoft.com/office/drawing/2014/main" id="{B3987034-BDA9-DDA8-B308-53C4C0179F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1" y="1646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89" name="Rectangle 241">
                <a:extLst>
                  <a:ext uri="{FF2B5EF4-FFF2-40B4-BE49-F238E27FC236}">
                    <a16:creationId xmlns:a16="http://schemas.microsoft.com/office/drawing/2014/main" id="{61AADBAD-87C6-5A8D-6C84-BD1166548C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3" y="1646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90" name="Rectangle 242">
                <a:extLst>
                  <a:ext uri="{FF2B5EF4-FFF2-40B4-BE49-F238E27FC236}">
                    <a16:creationId xmlns:a16="http://schemas.microsoft.com/office/drawing/2014/main" id="{13E73CC7-CBE2-4BBA-5E3C-7AF12B5614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" y="1646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91" name="Rectangle 243">
                <a:extLst>
                  <a:ext uri="{FF2B5EF4-FFF2-40B4-BE49-F238E27FC236}">
                    <a16:creationId xmlns:a16="http://schemas.microsoft.com/office/drawing/2014/main" id="{D5D60351-A6DE-7358-CCE6-C3F74F926C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7" y="1646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92" name="Rectangle 244">
                <a:extLst>
                  <a:ext uri="{FF2B5EF4-FFF2-40B4-BE49-F238E27FC236}">
                    <a16:creationId xmlns:a16="http://schemas.microsoft.com/office/drawing/2014/main" id="{CB5EA23F-4A85-ACEC-6B1F-16377AD150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2" y="1646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93" name="Rectangle 245">
                <a:extLst>
                  <a:ext uri="{FF2B5EF4-FFF2-40B4-BE49-F238E27FC236}">
                    <a16:creationId xmlns:a16="http://schemas.microsoft.com/office/drawing/2014/main" id="{4FCBC75F-A64B-1BF9-8B82-BDA261B692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6" y="1646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94" name="Rectangle 246">
                <a:extLst>
                  <a:ext uri="{FF2B5EF4-FFF2-40B4-BE49-F238E27FC236}">
                    <a16:creationId xmlns:a16="http://schemas.microsoft.com/office/drawing/2014/main" id="{DBCC35CA-3DA0-1A67-3F48-4A803E1C36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" y="1646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95" name="Rectangle 247">
                <a:extLst>
                  <a:ext uri="{FF2B5EF4-FFF2-40B4-BE49-F238E27FC236}">
                    <a16:creationId xmlns:a16="http://schemas.microsoft.com/office/drawing/2014/main" id="{E69DDB52-D470-1D41-3528-3D4FA3ABD1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5" y="1646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96" name="Rectangle 248">
                <a:extLst>
                  <a:ext uri="{FF2B5EF4-FFF2-40B4-BE49-F238E27FC236}">
                    <a16:creationId xmlns:a16="http://schemas.microsoft.com/office/drawing/2014/main" id="{8A12D7F8-D385-6B41-2C4A-5DE1D1C9A7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9" y="1646"/>
                <a:ext cx="52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97" name="Rectangle 249">
                <a:extLst>
                  <a:ext uri="{FF2B5EF4-FFF2-40B4-BE49-F238E27FC236}">
                    <a16:creationId xmlns:a16="http://schemas.microsoft.com/office/drawing/2014/main" id="{84A9E7BE-D37B-488D-3E7A-F0B029F629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9" y="1646"/>
                <a:ext cx="52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98" name="Rectangle 250">
                <a:extLst>
                  <a:ext uri="{FF2B5EF4-FFF2-40B4-BE49-F238E27FC236}">
                    <a16:creationId xmlns:a16="http://schemas.microsoft.com/office/drawing/2014/main" id="{23166FBC-EDF9-9581-4502-A49E2C6F2C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" y="1646"/>
                <a:ext cx="52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99" name="Rectangle 251">
                <a:extLst>
                  <a:ext uri="{FF2B5EF4-FFF2-40B4-BE49-F238E27FC236}">
                    <a16:creationId xmlns:a16="http://schemas.microsoft.com/office/drawing/2014/main" id="{C4781197-DACB-6B5E-2195-2D1C31C815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7" y="1646"/>
                <a:ext cx="52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00" name="Freeform 252">
                <a:extLst>
                  <a:ext uri="{FF2B5EF4-FFF2-40B4-BE49-F238E27FC236}">
                    <a16:creationId xmlns:a16="http://schemas.microsoft.com/office/drawing/2014/main" id="{C85BC7E1-7C0E-9E56-E94F-10ED1A0867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" y="1707"/>
                <a:ext cx="613" cy="109"/>
              </a:xfrm>
              <a:custGeom>
                <a:avLst/>
                <a:gdLst>
                  <a:gd name="T0" fmla="*/ 0 w 1303"/>
                  <a:gd name="T1" fmla="*/ 232 h 232"/>
                  <a:gd name="T2" fmla="*/ 0 w 1303"/>
                  <a:gd name="T3" fmla="*/ 232 h 232"/>
                  <a:gd name="T4" fmla="*/ 1303 w 1303"/>
                  <a:gd name="T5" fmla="*/ 232 h 232"/>
                  <a:gd name="T6" fmla="*/ 1303 w 1303"/>
                  <a:gd name="T7" fmla="*/ 0 h 232"/>
                  <a:gd name="T8" fmla="*/ 0 w 1303"/>
                  <a:gd name="T9" fmla="*/ 0 h 232"/>
                  <a:gd name="T10" fmla="*/ 0 w 1303"/>
                  <a:gd name="T11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03" h="232">
                    <a:moveTo>
                      <a:pt x="0" y="232"/>
                    </a:moveTo>
                    <a:lnTo>
                      <a:pt x="0" y="232"/>
                    </a:lnTo>
                    <a:lnTo>
                      <a:pt x="1303" y="232"/>
                    </a:lnTo>
                    <a:lnTo>
                      <a:pt x="1303" y="0"/>
                    </a:lnTo>
                    <a:lnTo>
                      <a:pt x="0" y="0"/>
                    </a:lnTo>
                    <a:lnTo>
                      <a:pt x="0" y="232"/>
                    </a:lnTo>
                    <a:close/>
                  </a:path>
                </a:pathLst>
              </a:custGeom>
              <a:solidFill>
                <a:srgbClr val="D7D7D7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1" name="Rectangle 253">
                <a:extLst>
                  <a:ext uri="{FF2B5EF4-FFF2-40B4-BE49-F238E27FC236}">
                    <a16:creationId xmlns:a16="http://schemas.microsoft.com/office/drawing/2014/main" id="{255E7E36-161A-CC3B-549E-E51F5C97A6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" y="1725"/>
                <a:ext cx="6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02" name="Rectangle 254">
                <a:extLst>
                  <a:ext uri="{FF2B5EF4-FFF2-40B4-BE49-F238E27FC236}">
                    <a16:creationId xmlns:a16="http://schemas.microsoft.com/office/drawing/2014/main" id="{63B31262-25BD-AA84-B6D4-7A0BC69376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" y="1725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03" name="Rectangle 255">
                <a:extLst>
                  <a:ext uri="{FF2B5EF4-FFF2-40B4-BE49-F238E27FC236}">
                    <a16:creationId xmlns:a16="http://schemas.microsoft.com/office/drawing/2014/main" id="{D62F9F72-29E8-206E-DADC-C215CA763E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" y="1725"/>
                <a:ext cx="69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04" name="Rectangle 256">
                <a:extLst>
                  <a:ext uri="{FF2B5EF4-FFF2-40B4-BE49-F238E27FC236}">
                    <a16:creationId xmlns:a16="http://schemas.microsoft.com/office/drawing/2014/main" id="{8DC2A9E3-161D-CE32-344F-C7A04C3ADD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" y="1725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05" name="Rectangle 257">
                <a:extLst>
                  <a:ext uri="{FF2B5EF4-FFF2-40B4-BE49-F238E27FC236}">
                    <a16:creationId xmlns:a16="http://schemas.microsoft.com/office/drawing/2014/main" id="{59CB8147-9886-EBE3-83BE-241172196C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" y="1725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06" name="Rectangle 258">
                <a:extLst>
                  <a:ext uri="{FF2B5EF4-FFF2-40B4-BE49-F238E27FC236}">
                    <a16:creationId xmlns:a16="http://schemas.microsoft.com/office/drawing/2014/main" id="{0D312675-6E10-F56B-86C1-837779A7D4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" y="1725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07" name="Rectangle 259">
                <a:extLst>
                  <a:ext uri="{FF2B5EF4-FFF2-40B4-BE49-F238E27FC236}">
                    <a16:creationId xmlns:a16="http://schemas.microsoft.com/office/drawing/2014/main" id="{81E42FD5-BA81-9AC3-D5AC-CB9897DDBB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" y="1725"/>
                <a:ext cx="67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08" name="Rectangle 260">
                <a:extLst>
                  <a:ext uri="{FF2B5EF4-FFF2-40B4-BE49-F238E27FC236}">
                    <a16:creationId xmlns:a16="http://schemas.microsoft.com/office/drawing/2014/main" id="{97E71565-F48F-0F9C-A3C5-81FDA8F225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" y="1725"/>
                <a:ext cx="7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09" name="Freeform 261">
                <a:extLst>
                  <a:ext uri="{FF2B5EF4-FFF2-40B4-BE49-F238E27FC236}">
                    <a16:creationId xmlns:a16="http://schemas.microsoft.com/office/drawing/2014/main" id="{4F85680E-FB89-289F-CB13-FB1BA0A9C0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" y="1707"/>
                <a:ext cx="635" cy="109"/>
              </a:xfrm>
              <a:custGeom>
                <a:avLst/>
                <a:gdLst>
                  <a:gd name="T0" fmla="*/ 0 w 1350"/>
                  <a:gd name="T1" fmla="*/ 232 h 232"/>
                  <a:gd name="T2" fmla="*/ 0 w 1350"/>
                  <a:gd name="T3" fmla="*/ 232 h 232"/>
                  <a:gd name="T4" fmla="*/ 1350 w 1350"/>
                  <a:gd name="T5" fmla="*/ 232 h 232"/>
                  <a:gd name="T6" fmla="*/ 1350 w 1350"/>
                  <a:gd name="T7" fmla="*/ 0 h 232"/>
                  <a:gd name="T8" fmla="*/ 0 w 1350"/>
                  <a:gd name="T9" fmla="*/ 0 h 232"/>
                  <a:gd name="T10" fmla="*/ 0 w 1350"/>
                  <a:gd name="T11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0" h="232">
                    <a:moveTo>
                      <a:pt x="0" y="232"/>
                    </a:moveTo>
                    <a:lnTo>
                      <a:pt x="0" y="232"/>
                    </a:lnTo>
                    <a:lnTo>
                      <a:pt x="1350" y="232"/>
                    </a:lnTo>
                    <a:lnTo>
                      <a:pt x="1350" y="0"/>
                    </a:lnTo>
                    <a:lnTo>
                      <a:pt x="0" y="0"/>
                    </a:lnTo>
                    <a:lnTo>
                      <a:pt x="0" y="232"/>
                    </a:lnTo>
                    <a:close/>
                  </a:path>
                </a:pathLst>
              </a:custGeom>
              <a:solidFill>
                <a:srgbClr val="D7D7D7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0" name="Rectangle 262">
                <a:extLst>
                  <a:ext uri="{FF2B5EF4-FFF2-40B4-BE49-F238E27FC236}">
                    <a16:creationId xmlns:a16="http://schemas.microsoft.com/office/drawing/2014/main" id="{74B9C6C4-60DA-888A-574B-86C689412F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6" y="1725"/>
                <a:ext cx="67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11" name="Rectangle 263">
                <a:extLst>
                  <a:ext uri="{FF2B5EF4-FFF2-40B4-BE49-F238E27FC236}">
                    <a16:creationId xmlns:a16="http://schemas.microsoft.com/office/drawing/2014/main" id="{7C78CB2D-32EB-6B2A-6B00-49F70A220A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5" y="1725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12" name="Rectangle 264">
                <a:extLst>
                  <a:ext uri="{FF2B5EF4-FFF2-40B4-BE49-F238E27FC236}">
                    <a16:creationId xmlns:a16="http://schemas.microsoft.com/office/drawing/2014/main" id="{6CE4A5F0-EB42-984F-E846-D451D3002D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7" y="1725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13" name="Rectangle 265">
                <a:extLst>
                  <a:ext uri="{FF2B5EF4-FFF2-40B4-BE49-F238E27FC236}">
                    <a16:creationId xmlns:a16="http://schemas.microsoft.com/office/drawing/2014/main" id="{AE7F05F4-F19E-F483-88DC-23FBD4AE7D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2" y="1725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14" name="Rectangle 266">
                <a:extLst>
                  <a:ext uri="{FF2B5EF4-FFF2-40B4-BE49-F238E27FC236}">
                    <a16:creationId xmlns:a16="http://schemas.microsoft.com/office/drawing/2014/main" id="{4BE4DF1A-5781-D8CC-5ACF-7EB3C72006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4" y="1725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15" name="Rectangle 267">
                <a:extLst>
                  <a:ext uri="{FF2B5EF4-FFF2-40B4-BE49-F238E27FC236}">
                    <a16:creationId xmlns:a16="http://schemas.microsoft.com/office/drawing/2014/main" id="{4E636BA9-737C-19E9-8479-595579FECC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9" y="1725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16" name="Rectangle 268">
                <a:extLst>
                  <a:ext uri="{FF2B5EF4-FFF2-40B4-BE49-F238E27FC236}">
                    <a16:creationId xmlns:a16="http://schemas.microsoft.com/office/drawing/2014/main" id="{84A94B82-2AFA-9AA3-07B4-97F0BF034F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1" y="1725"/>
                <a:ext cx="6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17" name="Freeform 269">
                <a:extLst>
                  <a:ext uri="{FF2B5EF4-FFF2-40B4-BE49-F238E27FC236}">
                    <a16:creationId xmlns:a16="http://schemas.microsoft.com/office/drawing/2014/main" id="{76415BEF-FAE3-973B-F03A-D1BA05915A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5" y="1707"/>
                <a:ext cx="597" cy="109"/>
              </a:xfrm>
              <a:custGeom>
                <a:avLst/>
                <a:gdLst>
                  <a:gd name="T0" fmla="*/ 0 w 1270"/>
                  <a:gd name="T1" fmla="*/ 232 h 232"/>
                  <a:gd name="T2" fmla="*/ 0 w 1270"/>
                  <a:gd name="T3" fmla="*/ 232 h 232"/>
                  <a:gd name="T4" fmla="*/ 1270 w 1270"/>
                  <a:gd name="T5" fmla="*/ 232 h 232"/>
                  <a:gd name="T6" fmla="*/ 1270 w 1270"/>
                  <a:gd name="T7" fmla="*/ 0 h 232"/>
                  <a:gd name="T8" fmla="*/ 0 w 1270"/>
                  <a:gd name="T9" fmla="*/ 0 h 232"/>
                  <a:gd name="T10" fmla="*/ 0 w 1270"/>
                  <a:gd name="T11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70" h="232">
                    <a:moveTo>
                      <a:pt x="0" y="232"/>
                    </a:moveTo>
                    <a:lnTo>
                      <a:pt x="0" y="232"/>
                    </a:lnTo>
                    <a:lnTo>
                      <a:pt x="1270" y="232"/>
                    </a:lnTo>
                    <a:lnTo>
                      <a:pt x="1270" y="0"/>
                    </a:lnTo>
                    <a:lnTo>
                      <a:pt x="0" y="0"/>
                    </a:lnTo>
                    <a:lnTo>
                      <a:pt x="0" y="232"/>
                    </a:lnTo>
                    <a:close/>
                  </a:path>
                </a:pathLst>
              </a:custGeom>
              <a:solidFill>
                <a:srgbClr val="D7D7D7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8" name="Rectangle 270">
                <a:extLst>
                  <a:ext uri="{FF2B5EF4-FFF2-40B4-BE49-F238E27FC236}">
                    <a16:creationId xmlns:a16="http://schemas.microsoft.com/office/drawing/2014/main" id="{F5A76B02-1CDE-5A25-88AD-20FD224C02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1" y="1725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19" name="Rectangle 271">
                <a:extLst>
                  <a:ext uri="{FF2B5EF4-FFF2-40B4-BE49-F238E27FC236}">
                    <a16:creationId xmlns:a16="http://schemas.microsoft.com/office/drawing/2014/main" id="{31D3C8F2-1202-3284-5940-8A8A2F216A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" y="1725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20" name="Rectangle 272">
                <a:extLst>
                  <a:ext uri="{FF2B5EF4-FFF2-40B4-BE49-F238E27FC236}">
                    <a16:creationId xmlns:a16="http://schemas.microsoft.com/office/drawing/2014/main" id="{62BA09B4-E315-520E-B748-61DF072847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8" y="1725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21" name="Rectangle 273">
                <a:extLst>
                  <a:ext uri="{FF2B5EF4-FFF2-40B4-BE49-F238E27FC236}">
                    <a16:creationId xmlns:a16="http://schemas.microsoft.com/office/drawing/2014/main" id="{6156C615-3CE3-8CDD-535D-2F51025924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6" y="1725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22" name="Rectangle 274">
                <a:extLst>
                  <a:ext uri="{FF2B5EF4-FFF2-40B4-BE49-F238E27FC236}">
                    <a16:creationId xmlns:a16="http://schemas.microsoft.com/office/drawing/2014/main" id="{1CE7714B-6E99-4B93-D80D-918634E615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7" y="1725"/>
                <a:ext cx="6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23" name="Rectangle 275">
                <a:extLst>
                  <a:ext uri="{FF2B5EF4-FFF2-40B4-BE49-F238E27FC236}">
                    <a16:creationId xmlns:a16="http://schemas.microsoft.com/office/drawing/2014/main" id="{06723A02-4F3E-ECAA-8CB3-723C6DAE16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6" y="1725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24" name="Rectangle 276">
                <a:extLst>
                  <a:ext uri="{FF2B5EF4-FFF2-40B4-BE49-F238E27FC236}">
                    <a16:creationId xmlns:a16="http://schemas.microsoft.com/office/drawing/2014/main" id="{F5666D08-BA2B-7C51-F6BD-E20C4379AD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7" y="1725"/>
                <a:ext cx="6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25" name="Rectangle 277">
                <a:extLst>
                  <a:ext uri="{FF2B5EF4-FFF2-40B4-BE49-F238E27FC236}">
                    <a16:creationId xmlns:a16="http://schemas.microsoft.com/office/drawing/2014/main" id="{AE5F25EF-C61D-FEBE-1855-5F71413640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6" y="1725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26" name="Rectangle 278">
                <a:extLst>
                  <a:ext uri="{FF2B5EF4-FFF2-40B4-BE49-F238E27FC236}">
                    <a16:creationId xmlns:a16="http://schemas.microsoft.com/office/drawing/2014/main" id="{1E3161B4-2910-3C3B-B995-C16E79B951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" y="1833"/>
                <a:ext cx="60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27" name="Rectangle 279">
                <a:extLst>
                  <a:ext uri="{FF2B5EF4-FFF2-40B4-BE49-F238E27FC236}">
                    <a16:creationId xmlns:a16="http://schemas.microsoft.com/office/drawing/2014/main" id="{C1B6DE36-8FAD-3287-40CD-64F8524244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" y="1833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28" name="Rectangle 280">
                <a:extLst>
                  <a:ext uri="{FF2B5EF4-FFF2-40B4-BE49-F238E27FC236}">
                    <a16:creationId xmlns:a16="http://schemas.microsoft.com/office/drawing/2014/main" id="{99450CF3-851F-B4CF-6A79-EA725C38D5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" y="1833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29" name="Rectangle 281">
                <a:extLst>
                  <a:ext uri="{FF2B5EF4-FFF2-40B4-BE49-F238E27FC236}">
                    <a16:creationId xmlns:a16="http://schemas.microsoft.com/office/drawing/2014/main" id="{B84BF016-4122-D8E6-ED2D-EA6B93B583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" y="1833"/>
                <a:ext cx="3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30" name="Rectangle 282">
                <a:extLst>
                  <a:ext uri="{FF2B5EF4-FFF2-40B4-BE49-F238E27FC236}">
                    <a16:creationId xmlns:a16="http://schemas.microsoft.com/office/drawing/2014/main" id="{FC0CD212-1AA2-738D-C3E7-CEFC453E98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" y="1833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31" name="Rectangle 283">
                <a:extLst>
                  <a:ext uri="{FF2B5EF4-FFF2-40B4-BE49-F238E27FC236}">
                    <a16:creationId xmlns:a16="http://schemas.microsoft.com/office/drawing/2014/main" id="{D18453CA-1500-58A4-A1C6-3D06AD6DF4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" y="1833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32" name="Rectangle 284">
                <a:extLst>
                  <a:ext uri="{FF2B5EF4-FFF2-40B4-BE49-F238E27FC236}">
                    <a16:creationId xmlns:a16="http://schemas.microsoft.com/office/drawing/2014/main" id="{6A54669C-55A2-1A24-B1F0-4C73A5C0F9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" y="1833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33" name="Rectangle 285">
                <a:extLst>
                  <a:ext uri="{FF2B5EF4-FFF2-40B4-BE49-F238E27FC236}">
                    <a16:creationId xmlns:a16="http://schemas.microsoft.com/office/drawing/2014/main" id="{417D6763-533E-6943-B556-4A5140B76E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" y="1833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34" name="Rectangle 286">
                <a:extLst>
                  <a:ext uri="{FF2B5EF4-FFF2-40B4-BE49-F238E27FC236}">
                    <a16:creationId xmlns:a16="http://schemas.microsoft.com/office/drawing/2014/main" id="{48B52C04-4820-2D45-C296-24E1CA02D2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" y="1833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35" name="Rectangle 287">
                <a:extLst>
                  <a:ext uri="{FF2B5EF4-FFF2-40B4-BE49-F238E27FC236}">
                    <a16:creationId xmlns:a16="http://schemas.microsoft.com/office/drawing/2014/main" id="{E8D4962D-B8CC-75F9-22F5-9D21F771AC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" y="1833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36" name="Rectangle 288">
                <a:extLst>
                  <a:ext uri="{FF2B5EF4-FFF2-40B4-BE49-F238E27FC236}">
                    <a16:creationId xmlns:a16="http://schemas.microsoft.com/office/drawing/2014/main" id="{00384FFA-A277-F643-0F86-7AB3F94CB4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" y="1833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37" name="Rectangle 289">
                <a:extLst>
                  <a:ext uri="{FF2B5EF4-FFF2-40B4-BE49-F238E27FC236}">
                    <a16:creationId xmlns:a16="http://schemas.microsoft.com/office/drawing/2014/main" id="{1949D97D-1001-F3A6-E214-A2B213156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" y="1833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38" name="Rectangle 290">
                <a:extLst>
                  <a:ext uri="{FF2B5EF4-FFF2-40B4-BE49-F238E27FC236}">
                    <a16:creationId xmlns:a16="http://schemas.microsoft.com/office/drawing/2014/main" id="{0D5EA6E0-264B-C071-EA2C-2F3D6986F0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" y="1833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39" name="Rectangle 291">
                <a:extLst>
                  <a:ext uri="{FF2B5EF4-FFF2-40B4-BE49-F238E27FC236}">
                    <a16:creationId xmlns:a16="http://schemas.microsoft.com/office/drawing/2014/main" id="{C1090342-10D9-A1A5-AB14-85EDF353B1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9" y="1833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40" name="Rectangle 292">
                <a:extLst>
                  <a:ext uri="{FF2B5EF4-FFF2-40B4-BE49-F238E27FC236}">
                    <a16:creationId xmlns:a16="http://schemas.microsoft.com/office/drawing/2014/main" id="{B38AD2F1-D101-073A-485D-972735048B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9" y="1833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41" name="Rectangle 293">
                <a:extLst>
                  <a:ext uri="{FF2B5EF4-FFF2-40B4-BE49-F238E27FC236}">
                    <a16:creationId xmlns:a16="http://schemas.microsoft.com/office/drawing/2014/main" id="{162B071D-E319-61FF-1A9E-3D2B1C0528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" y="1894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42" name="Rectangle 294">
                <a:extLst>
                  <a:ext uri="{FF2B5EF4-FFF2-40B4-BE49-F238E27FC236}">
                    <a16:creationId xmlns:a16="http://schemas.microsoft.com/office/drawing/2014/main" id="{FFA86E91-BA61-2405-71AD-6F8A1FCA66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" y="1894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43" name="Rectangle 295">
                <a:extLst>
                  <a:ext uri="{FF2B5EF4-FFF2-40B4-BE49-F238E27FC236}">
                    <a16:creationId xmlns:a16="http://schemas.microsoft.com/office/drawing/2014/main" id="{2DCC4505-5948-43A6-9422-2D423F8D4B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" y="1894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44" name="Rectangle 296">
                <a:extLst>
                  <a:ext uri="{FF2B5EF4-FFF2-40B4-BE49-F238E27FC236}">
                    <a16:creationId xmlns:a16="http://schemas.microsoft.com/office/drawing/2014/main" id="{519EC2FF-B912-6BCF-4725-308AC90E3B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" y="1894"/>
                <a:ext cx="5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45" name="Rectangle 297">
                <a:extLst>
                  <a:ext uri="{FF2B5EF4-FFF2-40B4-BE49-F238E27FC236}">
                    <a16:creationId xmlns:a16="http://schemas.microsoft.com/office/drawing/2014/main" id="{664FFB70-EEA8-9628-5325-91979A0304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" y="1894"/>
                <a:ext cx="6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W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46" name="Rectangle 298">
                <a:extLst>
                  <a:ext uri="{FF2B5EF4-FFF2-40B4-BE49-F238E27FC236}">
                    <a16:creationId xmlns:a16="http://schemas.microsoft.com/office/drawing/2014/main" id="{CD084A59-5675-2DC3-0853-ED63B44F1A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" y="1894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47" name="Rectangle 299">
                <a:extLst>
                  <a:ext uri="{FF2B5EF4-FFF2-40B4-BE49-F238E27FC236}">
                    <a16:creationId xmlns:a16="http://schemas.microsoft.com/office/drawing/2014/main" id="{F8CDB0F4-D7E8-BCB8-FE73-B8EEB6FB4C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" y="1894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48" name="Rectangle 300">
                <a:extLst>
                  <a:ext uri="{FF2B5EF4-FFF2-40B4-BE49-F238E27FC236}">
                    <a16:creationId xmlns:a16="http://schemas.microsoft.com/office/drawing/2014/main" id="{6E12FAF3-E914-0AD2-C102-242407708A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" y="1894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49" name="Rectangle 301">
                <a:extLst>
                  <a:ext uri="{FF2B5EF4-FFF2-40B4-BE49-F238E27FC236}">
                    <a16:creationId xmlns:a16="http://schemas.microsoft.com/office/drawing/2014/main" id="{5F44E94A-AB60-E8F7-4648-2A17C7DA5A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" y="1894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50" name="Rectangle 302">
                <a:extLst>
                  <a:ext uri="{FF2B5EF4-FFF2-40B4-BE49-F238E27FC236}">
                    <a16:creationId xmlns:a16="http://schemas.microsoft.com/office/drawing/2014/main" id="{BE149261-2E46-A7B0-B804-9534C0E5B0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" y="1894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51" name="Rectangle 303">
                <a:extLst>
                  <a:ext uri="{FF2B5EF4-FFF2-40B4-BE49-F238E27FC236}">
                    <a16:creationId xmlns:a16="http://schemas.microsoft.com/office/drawing/2014/main" id="{48D824DD-B5A9-C7A7-7563-AA74E115FC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" y="1956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52" name="Rectangle 304">
                <a:extLst>
                  <a:ext uri="{FF2B5EF4-FFF2-40B4-BE49-F238E27FC236}">
                    <a16:creationId xmlns:a16="http://schemas.microsoft.com/office/drawing/2014/main" id="{6D6038D8-A807-45FC-3696-8B8D8178A1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" y="1956"/>
                <a:ext cx="52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53" name="Rectangle 305">
                <a:extLst>
                  <a:ext uri="{FF2B5EF4-FFF2-40B4-BE49-F238E27FC236}">
                    <a16:creationId xmlns:a16="http://schemas.microsoft.com/office/drawing/2014/main" id="{1C4651BE-65B0-537B-2152-2EF6DB3004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" y="1956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54" name="Rectangle 306">
                <a:extLst>
                  <a:ext uri="{FF2B5EF4-FFF2-40B4-BE49-F238E27FC236}">
                    <a16:creationId xmlns:a16="http://schemas.microsoft.com/office/drawing/2014/main" id="{85E00017-CC16-7D23-5D7F-0229D1511F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" y="1956"/>
                <a:ext cx="60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55" name="Rectangle 307">
                <a:extLst>
                  <a:ext uri="{FF2B5EF4-FFF2-40B4-BE49-F238E27FC236}">
                    <a16:creationId xmlns:a16="http://schemas.microsoft.com/office/drawing/2014/main" id="{6A3EF770-DC20-D6DD-3213-5781732BA6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" y="1956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56" name="Rectangle 308">
                <a:extLst>
                  <a:ext uri="{FF2B5EF4-FFF2-40B4-BE49-F238E27FC236}">
                    <a16:creationId xmlns:a16="http://schemas.microsoft.com/office/drawing/2014/main" id="{DB89745A-6272-5B40-6E95-F5F4051121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" y="1956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57" name="Rectangle 309">
                <a:extLst>
                  <a:ext uri="{FF2B5EF4-FFF2-40B4-BE49-F238E27FC236}">
                    <a16:creationId xmlns:a16="http://schemas.microsoft.com/office/drawing/2014/main" id="{95F19785-9181-82FE-1CA0-FC9FBCEBBE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" y="1956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58" name="Rectangle 310">
                <a:extLst>
                  <a:ext uri="{FF2B5EF4-FFF2-40B4-BE49-F238E27FC236}">
                    <a16:creationId xmlns:a16="http://schemas.microsoft.com/office/drawing/2014/main" id="{14AA85B2-5FA3-7626-DF42-41B76DC719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" y="1956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59" name="Rectangle 311">
                <a:extLst>
                  <a:ext uri="{FF2B5EF4-FFF2-40B4-BE49-F238E27FC236}">
                    <a16:creationId xmlns:a16="http://schemas.microsoft.com/office/drawing/2014/main" id="{8821F5D4-9B30-2022-224D-A6C38F8E51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" y="1956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60" name="Rectangle 312">
                <a:extLst>
                  <a:ext uri="{FF2B5EF4-FFF2-40B4-BE49-F238E27FC236}">
                    <a16:creationId xmlns:a16="http://schemas.microsoft.com/office/drawing/2014/main" id="{E9D39959-DFDE-647D-307D-B3400904D0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" y="1956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61" name="Rectangle 313">
                <a:extLst>
                  <a:ext uri="{FF2B5EF4-FFF2-40B4-BE49-F238E27FC236}">
                    <a16:creationId xmlns:a16="http://schemas.microsoft.com/office/drawing/2014/main" id="{16D08B0F-F13E-A9B0-C5AA-DBDBB1CE2D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" y="1956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62" name="Rectangle 314">
                <a:extLst>
                  <a:ext uri="{FF2B5EF4-FFF2-40B4-BE49-F238E27FC236}">
                    <a16:creationId xmlns:a16="http://schemas.microsoft.com/office/drawing/2014/main" id="{1FF349C4-04B6-FC39-58B2-0A18ABFF58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8" y="1956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63" name="Rectangle 315">
                <a:extLst>
                  <a:ext uri="{FF2B5EF4-FFF2-40B4-BE49-F238E27FC236}">
                    <a16:creationId xmlns:a16="http://schemas.microsoft.com/office/drawing/2014/main" id="{DB72FD09-CC9E-FF1B-01BA-65581D05B1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" y="1956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64" name="Rectangle 316">
                <a:extLst>
                  <a:ext uri="{FF2B5EF4-FFF2-40B4-BE49-F238E27FC236}">
                    <a16:creationId xmlns:a16="http://schemas.microsoft.com/office/drawing/2014/main" id="{77ED7715-AFF8-D435-6D3F-0BD4E366ED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9" y="1956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65" name="Rectangle 317">
                <a:extLst>
                  <a:ext uri="{FF2B5EF4-FFF2-40B4-BE49-F238E27FC236}">
                    <a16:creationId xmlns:a16="http://schemas.microsoft.com/office/drawing/2014/main" id="{62B36BAE-C99A-A3ED-4677-A630BC1B67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1" y="1833"/>
                <a:ext cx="178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SINGLE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71" name="Rectangle 323">
                <a:extLst>
                  <a:ext uri="{FF2B5EF4-FFF2-40B4-BE49-F238E27FC236}">
                    <a16:creationId xmlns:a16="http://schemas.microsoft.com/office/drawing/2014/main" id="{CFAFCFCE-60F0-8DF2-CAB7-0AD5B5C5BF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1" y="1894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72" name="Rectangle 324">
                <a:extLst>
                  <a:ext uri="{FF2B5EF4-FFF2-40B4-BE49-F238E27FC236}">
                    <a16:creationId xmlns:a16="http://schemas.microsoft.com/office/drawing/2014/main" id="{73188975-D153-1A8A-C5EE-57A40E139F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6" y="1833"/>
                <a:ext cx="178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SINGLE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78" name="Rectangle 330">
                <a:extLst>
                  <a:ext uri="{FF2B5EF4-FFF2-40B4-BE49-F238E27FC236}">
                    <a16:creationId xmlns:a16="http://schemas.microsoft.com/office/drawing/2014/main" id="{36C8B218-8994-DEF6-976B-C8160919F0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6" y="1894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79" name="Rectangle 331">
                <a:extLst>
                  <a:ext uri="{FF2B5EF4-FFF2-40B4-BE49-F238E27FC236}">
                    <a16:creationId xmlns:a16="http://schemas.microsoft.com/office/drawing/2014/main" id="{54A00CB0-F55B-277B-3F85-F8B40F075A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8" y="1842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80" name="Rectangle 332">
                <a:extLst>
                  <a:ext uri="{FF2B5EF4-FFF2-40B4-BE49-F238E27FC236}">
                    <a16:creationId xmlns:a16="http://schemas.microsoft.com/office/drawing/2014/main" id="{4859725B-50B4-D49D-60F9-6683A1B70D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7" y="1842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81" name="Rectangle 333">
                <a:extLst>
                  <a:ext uri="{FF2B5EF4-FFF2-40B4-BE49-F238E27FC236}">
                    <a16:creationId xmlns:a16="http://schemas.microsoft.com/office/drawing/2014/main" id="{D93A4AF3-31C6-B03C-47D0-F5679F5BF7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1842"/>
                <a:ext cx="51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82" name="Rectangle 334">
                <a:extLst>
                  <a:ext uri="{FF2B5EF4-FFF2-40B4-BE49-F238E27FC236}">
                    <a16:creationId xmlns:a16="http://schemas.microsoft.com/office/drawing/2014/main" id="{95FACD72-40B2-A0C6-F914-3F5C935A66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5" y="1842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83" name="Rectangle 335">
                <a:extLst>
                  <a:ext uri="{FF2B5EF4-FFF2-40B4-BE49-F238E27FC236}">
                    <a16:creationId xmlns:a16="http://schemas.microsoft.com/office/drawing/2014/main" id="{9FABC18D-1765-260A-045D-6CC4669508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8" y="1842"/>
                <a:ext cx="50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84" name="Rectangle 336">
                <a:extLst>
                  <a:ext uri="{FF2B5EF4-FFF2-40B4-BE49-F238E27FC236}">
                    <a16:creationId xmlns:a16="http://schemas.microsoft.com/office/drawing/2014/main" id="{E7FF7E6E-5BF1-0238-5D24-B24E1D42CE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4" y="1842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85" name="Rectangle 337">
                <a:extLst>
                  <a:ext uri="{FF2B5EF4-FFF2-40B4-BE49-F238E27FC236}">
                    <a16:creationId xmlns:a16="http://schemas.microsoft.com/office/drawing/2014/main" id="{086E477D-E4E7-4C29-A5F6-DB33775AF8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6" y="1842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86" name="Rectangle 338">
                <a:extLst>
                  <a:ext uri="{FF2B5EF4-FFF2-40B4-BE49-F238E27FC236}">
                    <a16:creationId xmlns:a16="http://schemas.microsoft.com/office/drawing/2014/main" id="{8CBB64F6-90C2-37A5-281E-29D2253330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5" y="1842"/>
                <a:ext cx="5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Q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87" name="Rectangle 339">
                <a:extLst>
                  <a:ext uri="{FF2B5EF4-FFF2-40B4-BE49-F238E27FC236}">
                    <a16:creationId xmlns:a16="http://schemas.microsoft.com/office/drawing/2014/main" id="{F002A2EC-29BA-8FD9-D049-CC1BF54D80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" y="1842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88" name="Rectangle 340">
                <a:extLst>
                  <a:ext uri="{FF2B5EF4-FFF2-40B4-BE49-F238E27FC236}">
                    <a16:creationId xmlns:a16="http://schemas.microsoft.com/office/drawing/2014/main" id="{D06F71B8-1306-1FED-9619-24ABD77B5E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1" y="1842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89" name="Rectangle 341">
                <a:extLst>
                  <a:ext uri="{FF2B5EF4-FFF2-40B4-BE49-F238E27FC236}">
                    <a16:creationId xmlns:a16="http://schemas.microsoft.com/office/drawing/2014/main" id="{7037061A-B1A3-D756-0706-80352D1846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0" y="1842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90" name="Rectangle 342">
                <a:extLst>
                  <a:ext uri="{FF2B5EF4-FFF2-40B4-BE49-F238E27FC236}">
                    <a16:creationId xmlns:a16="http://schemas.microsoft.com/office/drawing/2014/main" id="{446BA888-4CDC-0640-48BC-1A7D3402FB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2" y="1842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91" name="Rectangle 343">
                <a:extLst>
                  <a:ext uri="{FF2B5EF4-FFF2-40B4-BE49-F238E27FC236}">
                    <a16:creationId xmlns:a16="http://schemas.microsoft.com/office/drawing/2014/main" id="{B28F727D-2B9C-17DE-1F47-EB04339B6A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3" y="1842"/>
                <a:ext cx="51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92" name="Rectangle 344">
                <a:extLst>
                  <a:ext uri="{FF2B5EF4-FFF2-40B4-BE49-F238E27FC236}">
                    <a16:creationId xmlns:a16="http://schemas.microsoft.com/office/drawing/2014/main" id="{563868C2-1C21-B654-F1FD-0A53B496EB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3" y="1842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98" name="Rectangle 350">
                <a:extLst>
                  <a:ext uri="{FF2B5EF4-FFF2-40B4-BE49-F238E27FC236}">
                    <a16:creationId xmlns:a16="http://schemas.microsoft.com/office/drawing/2014/main" id="{C99E29A0-5BE9-D6F1-67BE-21212C8469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7" y="1844"/>
                <a:ext cx="372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SEMI-MONTHLY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05" name="Rectangle 357">
                <a:extLst>
                  <a:ext uri="{FF2B5EF4-FFF2-40B4-BE49-F238E27FC236}">
                    <a16:creationId xmlns:a16="http://schemas.microsoft.com/office/drawing/2014/main" id="{34D7F47E-6924-8BBA-F80A-9117358CC4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8" y="191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06" name="Rectangle 358">
                <a:extLst>
                  <a:ext uri="{FF2B5EF4-FFF2-40B4-BE49-F238E27FC236}">
                    <a16:creationId xmlns:a16="http://schemas.microsoft.com/office/drawing/2014/main" id="{C0802656-BA74-AB65-B168-5D9C82E1BE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7" y="191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07" name="Rectangle 359">
                <a:extLst>
                  <a:ext uri="{FF2B5EF4-FFF2-40B4-BE49-F238E27FC236}">
                    <a16:creationId xmlns:a16="http://schemas.microsoft.com/office/drawing/2014/main" id="{C6215474-79A7-CF7B-8572-525A3F0D1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6" y="1910"/>
                <a:ext cx="51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08" name="Rectangle 360">
                <a:extLst>
                  <a:ext uri="{FF2B5EF4-FFF2-40B4-BE49-F238E27FC236}">
                    <a16:creationId xmlns:a16="http://schemas.microsoft.com/office/drawing/2014/main" id="{FF13E7EC-9CAC-3163-A1A4-B92E1B3933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5" y="1910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09" name="Rectangle 361">
                <a:extLst>
                  <a:ext uri="{FF2B5EF4-FFF2-40B4-BE49-F238E27FC236}">
                    <a16:creationId xmlns:a16="http://schemas.microsoft.com/office/drawing/2014/main" id="{260B97C1-B4E8-B38A-C5A2-452C23600E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8" y="191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B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10" name="Rectangle 362">
                <a:extLst>
                  <a:ext uri="{FF2B5EF4-FFF2-40B4-BE49-F238E27FC236}">
                    <a16:creationId xmlns:a16="http://schemas.microsoft.com/office/drawing/2014/main" id="{07B8CF06-E44F-315D-62D5-0E52A3D8D1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7" y="191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11" name="Rectangle 363">
                <a:extLst>
                  <a:ext uri="{FF2B5EF4-FFF2-40B4-BE49-F238E27FC236}">
                    <a16:creationId xmlns:a16="http://schemas.microsoft.com/office/drawing/2014/main" id="{B46D283D-AA57-E355-2F9D-198877F7CB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6" y="1910"/>
                <a:ext cx="5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G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12" name="Rectangle 364">
                <a:extLst>
                  <a:ext uri="{FF2B5EF4-FFF2-40B4-BE49-F238E27FC236}">
                    <a16:creationId xmlns:a16="http://schemas.microsoft.com/office/drawing/2014/main" id="{458B7ADE-D229-C5B7-B4A7-260D0159F0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0" y="1910"/>
                <a:ext cx="3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13" name="Rectangle 365">
                <a:extLst>
                  <a:ext uri="{FF2B5EF4-FFF2-40B4-BE49-F238E27FC236}">
                    <a16:creationId xmlns:a16="http://schemas.microsoft.com/office/drawing/2014/main" id="{0D984B08-A014-99AB-31E2-155915ADD7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2" y="1910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14" name="Rectangle 366">
                <a:extLst>
                  <a:ext uri="{FF2B5EF4-FFF2-40B4-BE49-F238E27FC236}">
                    <a16:creationId xmlns:a16="http://schemas.microsoft.com/office/drawing/2014/main" id="{3555617D-1E8D-16AE-D94A-7FC6EF9224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4" y="1910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15" name="Rectangle 367">
                <a:extLst>
                  <a:ext uri="{FF2B5EF4-FFF2-40B4-BE49-F238E27FC236}">
                    <a16:creationId xmlns:a16="http://schemas.microsoft.com/office/drawing/2014/main" id="{B5876ECE-454B-6790-8674-4894D52EB4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6" y="1910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16" name="Rectangle 368">
                <a:extLst>
                  <a:ext uri="{FF2B5EF4-FFF2-40B4-BE49-F238E27FC236}">
                    <a16:creationId xmlns:a16="http://schemas.microsoft.com/office/drawing/2014/main" id="{1994CBAF-2491-2941-BBE3-3104844EA5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8" y="191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17" name="Rectangle 369">
                <a:extLst>
                  <a:ext uri="{FF2B5EF4-FFF2-40B4-BE49-F238E27FC236}">
                    <a16:creationId xmlns:a16="http://schemas.microsoft.com/office/drawing/2014/main" id="{81FF9B3B-AC55-6E4A-0C2B-19EA2F118D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7" y="1910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18" name="Rectangle 370">
                <a:extLst>
                  <a:ext uri="{FF2B5EF4-FFF2-40B4-BE49-F238E27FC236}">
                    <a16:creationId xmlns:a16="http://schemas.microsoft.com/office/drawing/2014/main" id="{248216FB-94DB-0299-491F-04748A553F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4" y="191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19" name="Rectangle 371">
                <a:extLst>
                  <a:ext uri="{FF2B5EF4-FFF2-40B4-BE49-F238E27FC236}">
                    <a16:creationId xmlns:a16="http://schemas.microsoft.com/office/drawing/2014/main" id="{D4F89041-4BE1-4AB4-0C02-3F2CEDA5BA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3" y="1910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20" name="Rectangle 372">
                <a:extLst>
                  <a:ext uri="{FF2B5EF4-FFF2-40B4-BE49-F238E27FC236}">
                    <a16:creationId xmlns:a16="http://schemas.microsoft.com/office/drawing/2014/main" id="{D9C4639E-E9ED-20D6-CAD8-3EC7EFE2FC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7" y="1910"/>
                <a:ext cx="250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09-16-2023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30" name="Rectangle 382">
                <a:extLst>
                  <a:ext uri="{FF2B5EF4-FFF2-40B4-BE49-F238E27FC236}">
                    <a16:creationId xmlns:a16="http://schemas.microsoft.com/office/drawing/2014/main" id="{8460C40D-77CB-0409-3963-F9FAB463C5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1" y="191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31" name="Rectangle 383">
                <a:extLst>
                  <a:ext uri="{FF2B5EF4-FFF2-40B4-BE49-F238E27FC236}">
                    <a16:creationId xmlns:a16="http://schemas.microsoft.com/office/drawing/2014/main" id="{CA368C6E-B55F-8CC4-970A-E9020F47BC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1" y="191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32" name="Rectangle 384">
                <a:extLst>
                  <a:ext uri="{FF2B5EF4-FFF2-40B4-BE49-F238E27FC236}">
                    <a16:creationId xmlns:a16="http://schemas.microsoft.com/office/drawing/2014/main" id="{235CFDF0-7C0F-B03D-40FD-3EA1BD9D1C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0" y="1910"/>
                <a:ext cx="51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33" name="Rectangle 385">
                <a:extLst>
                  <a:ext uri="{FF2B5EF4-FFF2-40B4-BE49-F238E27FC236}">
                    <a16:creationId xmlns:a16="http://schemas.microsoft.com/office/drawing/2014/main" id="{DBBD01EC-EEE6-C769-BD67-C9AECD73B6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9" y="1910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34" name="Rectangle 386">
                <a:extLst>
                  <a:ext uri="{FF2B5EF4-FFF2-40B4-BE49-F238E27FC236}">
                    <a16:creationId xmlns:a16="http://schemas.microsoft.com/office/drawing/2014/main" id="{6C64517D-1937-EAA2-B08B-BCDF5809FB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2" y="191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35" name="Rectangle 387">
                <a:extLst>
                  <a:ext uri="{FF2B5EF4-FFF2-40B4-BE49-F238E27FC236}">
                    <a16:creationId xmlns:a16="http://schemas.microsoft.com/office/drawing/2014/main" id="{F479D30E-3019-C1F0-2BDA-3A87FEED5B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1" y="1910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36" name="Rectangle 388">
                <a:extLst>
                  <a:ext uri="{FF2B5EF4-FFF2-40B4-BE49-F238E27FC236}">
                    <a16:creationId xmlns:a16="http://schemas.microsoft.com/office/drawing/2014/main" id="{B2684D5F-025B-34D8-F334-18B9974D27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1910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37" name="Rectangle 389">
                <a:extLst>
                  <a:ext uri="{FF2B5EF4-FFF2-40B4-BE49-F238E27FC236}">
                    <a16:creationId xmlns:a16="http://schemas.microsoft.com/office/drawing/2014/main" id="{6587A1B5-0AE3-0826-5A27-E264E36F51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4" y="1910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38" name="Rectangle 390">
                <a:extLst>
                  <a:ext uri="{FF2B5EF4-FFF2-40B4-BE49-F238E27FC236}">
                    <a16:creationId xmlns:a16="http://schemas.microsoft.com/office/drawing/2014/main" id="{1FA7C943-E60A-27AA-06D6-10078D0D4A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6" y="1910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39" name="Rectangle 391">
                <a:extLst>
                  <a:ext uri="{FF2B5EF4-FFF2-40B4-BE49-F238E27FC236}">
                    <a16:creationId xmlns:a16="http://schemas.microsoft.com/office/drawing/2014/main" id="{C156FD1C-8B56-D0FF-D6CF-F44DE84A37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8" y="191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40" name="Rectangle 392">
                <a:extLst>
                  <a:ext uri="{FF2B5EF4-FFF2-40B4-BE49-F238E27FC236}">
                    <a16:creationId xmlns:a16="http://schemas.microsoft.com/office/drawing/2014/main" id="{E4F8ED31-3A74-74F4-71DC-4B5D47F202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7" y="1910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41" name="Rectangle 393">
                <a:extLst>
                  <a:ext uri="{FF2B5EF4-FFF2-40B4-BE49-F238E27FC236}">
                    <a16:creationId xmlns:a16="http://schemas.microsoft.com/office/drawing/2014/main" id="{71BBF90A-CBC5-0114-733E-780CDC25E4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4" y="191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42" name="Rectangle 394">
                <a:extLst>
                  <a:ext uri="{FF2B5EF4-FFF2-40B4-BE49-F238E27FC236}">
                    <a16:creationId xmlns:a16="http://schemas.microsoft.com/office/drawing/2014/main" id="{819CFCEC-CD40-8B28-AED0-A0188BF9BC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3" y="1910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43" name="Rectangle 395">
                <a:extLst>
                  <a:ext uri="{FF2B5EF4-FFF2-40B4-BE49-F238E27FC236}">
                    <a16:creationId xmlns:a16="http://schemas.microsoft.com/office/drawing/2014/main" id="{6C4A2594-97A1-E7F4-57C6-9C7C3482AA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0" y="1910"/>
                <a:ext cx="250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09-30-2023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53" name="Freeform 405">
                <a:extLst>
                  <a:ext uri="{FF2B5EF4-FFF2-40B4-BE49-F238E27FC236}">
                    <a16:creationId xmlns:a16="http://schemas.microsoft.com/office/drawing/2014/main" id="{53E64E0A-D8FB-DF8F-6AC5-6339C9A430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5" y="1567"/>
                <a:ext cx="0" cy="445"/>
              </a:xfrm>
              <a:custGeom>
                <a:avLst/>
                <a:gdLst>
                  <a:gd name="T0" fmla="*/ 0 h 947"/>
                  <a:gd name="T1" fmla="*/ 0 h 947"/>
                  <a:gd name="T2" fmla="*/ 947 h 94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947">
                    <a:moveTo>
                      <a:pt x="0" y="0"/>
                    </a:moveTo>
                    <a:lnTo>
                      <a:pt x="0" y="0"/>
                    </a:lnTo>
                    <a:lnTo>
                      <a:pt x="0" y="947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607">
              <a:extLst>
                <a:ext uri="{FF2B5EF4-FFF2-40B4-BE49-F238E27FC236}">
                  <a16:creationId xmlns:a16="http://schemas.microsoft.com/office/drawing/2014/main" id="{C469FAA6-845F-C28A-4A22-F367C77CC8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" y="1473"/>
              <a:ext cx="3657" cy="920"/>
              <a:chOff x="147" y="1473"/>
              <a:chExt cx="3657" cy="920"/>
            </a:xfrm>
          </p:grpSpPr>
          <p:sp>
            <p:nvSpPr>
              <p:cNvPr id="1154" name="Freeform 407">
                <a:extLst>
                  <a:ext uri="{FF2B5EF4-FFF2-40B4-BE49-F238E27FC236}">
                    <a16:creationId xmlns:a16="http://schemas.microsoft.com/office/drawing/2014/main" id="{6020584B-EF08-07AB-FC8F-FFDD91CA3C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" y="1707"/>
                <a:ext cx="0" cy="114"/>
              </a:xfrm>
              <a:custGeom>
                <a:avLst/>
                <a:gdLst>
                  <a:gd name="T0" fmla="*/ 0 h 242"/>
                  <a:gd name="T1" fmla="*/ 0 h 242"/>
                  <a:gd name="T2" fmla="*/ 242 h 24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42">
                    <a:moveTo>
                      <a:pt x="0" y="0"/>
                    </a:moveTo>
                    <a:lnTo>
                      <a:pt x="0" y="0"/>
                    </a:lnTo>
                    <a:lnTo>
                      <a:pt x="0" y="242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5" name="Freeform 408">
                <a:extLst>
                  <a:ext uri="{FF2B5EF4-FFF2-40B4-BE49-F238E27FC236}">
                    <a16:creationId xmlns:a16="http://schemas.microsoft.com/office/drawing/2014/main" id="{7EB1E306-9FA3-2FE3-4CC9-AAC703CC2E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7" y="1707"/>
                <a:ext cx="0" cy="114"/>
              </a:xfrm>
              <a:custGeom>
                <a:avLst/>
                <a:gdLst>
                  <a:gd name="T0" fmla="*/ 0 h 242"/>
                  <a:gd name="T1" fmla="*/ 0 h 242"/>
                  <a:gd name="T2" fmla="*/ 242 h 24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42">
                    <a:moveTo>
                      <a:pt x="0" y="0"/>
                    </a:moveTo>
                    <a:lnTo>
                      <a:pt x="0" y="0"/>
                    </a:lnTo>
                    <a:lnTo>
                      <a:pt x="0" y="242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6" name="Freeform 409">
                <a:extLst>
                  <a:ext uri="{FF2B5EF4-FFF2-40B4-BE49-F238E27FC236}">
                    <a16:creationId xmlns:a16="http://schemas.microsoft.com/office/drawing/2014/main" id="{4D11C30E-34C4-7416-966D-15B8604527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" y="1473"/>
                <a:ext cx="0" cy="539"/>
              </a:xfrm>
              <a:custGeom>
                <a:avLst/>
                <a:gdLst>
                  <a:gd name="T0" fmla="*/ 0 h 1146"/>
                  <a:gd name="T1" fmla="*/ 0 h 1146"/>
                  <a:gd name="T2" fmla="*/ 1146 h 114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146">
                    <a:moveTo>
                      <a:pt x="0" y="0"/>
                    </a:moveTo>
                    <a:lnTo>
                      <a:pt x="0" y="0"/>
                    </a:lnTo>
                    <a:lnTo>
                      <a:pt x="0" y="1146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7" name="Freeform 410">
                <a:extLst>
                  <a:ext uri="{FF2B5EF4-FFF2-40B4-BE49-F238E27FC236}">
                    <a16:creationId xmlns:a16="http://schemas.microsoft.com/office/drawing/2014/main" id="{0AC453B9-D934-EC47-4908-05C7559CFA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2" y="1473"/>
                <a:ext cx="0" cy="539"/>
              </a:xfrm>
              <a:custGeom>
                <a:avLst/>
                <a:gdLst>
                  <a:gd name="T0" fmla="*/ 0 h 1146"/>
                  <a:gd name="T1" fmla="*/ 0 h 1146"/>
                  <a:gd name="T2" fmla="*/ 1146 h 114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146">
                    <a:moveTo>
                      <a:pt x="0" y="0"/>
                    </a:moveTo>
                    <a:lnTo>
                      <a:pt x="0" y="0"/>
                    </a:lnTo>
                    <a:lnTo>
                      <a:pt x="0" y="1146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8" name="Freeform 411">
                <a:extLst>
                  <a:ext uri="{FF2B5EF4-FFF2-40B4-BE49-F238E27FC236}">
                    <a16:creationId xmlns:a16="http://schemas.microsoft.com/office/drawing/2014/main" id="{00E52848-F3DB-6DAB-DD0B-E904E2F53B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" y="1475"/>
                <a:ext cx="3657" cy="0"/>
              </a:xfrm>
              <a:custGeom>
                <a:avLst/>
                <a:gdLst>
                  <a:gd name="T0" fmla="*/ 0 w 7776"/>
                  <a:gd name="T1" fmla="*/ 0 w 7776"/>
                  <a:gd name="T2" fmla="*/ 7776 w 777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7776">
                    <a:moveTo>
                      <a:pt x="0" y="0"/>
                    </a:moveTo>
                    <a:lnTo>
                      <a:pt x="0" y="0"/>
                    </a:lnTo>
                    <a:lnTo>
                      <a:pt x="7776" y="0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9" name="Freeform 412">
                <a:extLst>
                  <a:ext uri="{FF2B5EF4-FFF2-40B4-BE49-F238E27FC236}">
                    <a16:creationId xmlns:a16="http://schemas.microsoft.com/office/drawing/2014/main" id="{0E9E5DE5-1210-9C08-3606-FF0C9FB2E3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" y="1709"/>
                <a:ext cx="1845" cy="0"/>
              </a:xfrm>
              <a:custGeom>
                <a:avLst/>
                <a:gdLst>
                  <a:gd name="T0" fmla="*/ 0 w 3923"/>
                  <a:gd name="T1" fmla="*/ 0 w 3923"/>
                  <a:gd name="T2" fmla="*/ 3923 w 39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923">
                    <a:moveTo>
                      <a:pt x="0" y="0"/>
                    </a:moveTo>
                    <a:lnTo>
                      <a:pt x="0" y="0"/>
                    </a:lnTo>
                    <a:lnTo>
                      <a:pt x="3923" y="0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0" name="Freeform 413">
                <a:extLst>
                  <a:ext uri="{FF2B5EF4-FFF2-40B4-BE49-F238E27FC236}">
                    <a16:creationId xmlns:a16="http://schemas.microsoft.com/office/drawing/2014/main" id="{E0C30421-C8FA-CC50-B096-354A7BD1E6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" y="1819"/>
                <a:ext cx="3648" cy="0"/>
              </a:xfrm>
              <a:custGeom>
                <a:avLst/>
                <a:gdLst>
                  <a:gd name="T0" fmla="*/ 0 w 7756"/>
                  <a:gd name="T1" fmla="*/ 0 w 7756"/>
                  <a:gd name="T2" fmla="*/ 7756 w 775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7756">
                    <a:moveTo>
                      <a:pt x="0" y="0"/>
                    </a:moveTo>
                    <a:lnTo>
                      <a:pt x="0" y="0"/>
                    </a:lnTo>
                    <a:lnTo>
                      <a:pt x="7756" y="0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1" name="Freeform 414">
                <a:extLst>
                  <a:ext uri="{FF2B5EF4-FFF2-40B4-BE49-F238E27FC236}">
                    <a16:creationId xmlns:a16="http://schemas.microsoft.com/office/drawing/2014/main" id="{ACF74D9D-3E05-5FC0-1660-FFAAA0C275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" y="1569"/>
                <a:ext cx="3648" cy="0"/>
              </a:xfrm>
              <a:custGeom>
                <a:avLst/>
                <a:gdLst>
                  <a:gd name="T0" fmla="*/ 0 w 7756"/>
                  <a:gd name="T1" fmla="*/ 0 w 7756"/>
                  <a:gd name="T2" fmla="*/ 7756 w 775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7756">
                    <a:moveTo>
                      <a:pt x="0" y="0"/>
                    </a:moveTo>
                    <a:lnTo>
                      <a:pt x="0" y="0"/>
                    </a:lnTo>
                    <a:lnTo>
                      <a:pt x="7756" y="0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2" name="Freeform 415">
                <a:extLst>
                  <a:ext uri="{FF2B5EF4-FFF2-40B4-BE49-F238E27FC236}">
                    <a16:creationId xmlns:a16="http://schemas.microsoft.com/office/drawing/2014/main" id="{4E67E019-0FCC-725F-0179-26F33788CF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" y="2012"/>
                <a:ext cx="2477" cy="93"/>
              </a:xfrm>
              <a:custGeom>
                <a:avLst/>
                <a:gdLst>
                  <a:gd name="T0" fmla="*/ 0 w 5267"/>
                  <a:gd name="T1" fmla="*/ 199 h 199"/>
                  <a:gd name="T2" fmla="*/ 0 w 5267"/>
                  <a:gd name="T3" fmla="*/ 199 h 199"/>
                  <a:gd name="T4" fmla="*/ 5267 w 5267"/>
                  <a:gd name="T5" fmla="*/ 199 h 199"/>
                  <a:gd name="T6" fmla="*/ 5267 w 5267"/>
                  <a:gd name="T7" fmla="*/ 0 h 199"/>
                  <a:gd name="T8" fmla="*/ 0 w 5267"/>
                  <a:gd name="T9" fmla="*/ 0 h 199"/>
                  <a:gd name="T10" fmla="*/ 0 w 5267"/>
                  <a:gd name="T11" fmla="*/ 19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67" h="199">
                    <a:moveTo>
                      <a:pt x="0" y="199"/>
                    </a:moveTo>
                    <a:lnTo>
                      <a:pt x="0" y="199"/>
                    </a:lnTo>
                    <a:lnTo>
                      <a:pt x="5267" y="199"/>
                    </a:lnTo>
                    <a:lnTo>
                      <a:pt x="5267" y="0"/>
                    </a:lnTo>
                    <a:lnTo>
                      <a:pt x="0" y="0"/>
                    </a:lnTo>
                    <a:lnTo>
                      <a:pt x="0" y="199"/>
                    </a:lnTo>
                    <a:close/>
                  </a:path>
                </a:pathLst>
              </a:custGeom>
              <a:solidFill>
                <a:srgbClr val="D7D7D7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3" name="Rectangle 416">
                <a:extLst>
                  <a:ext uri="{FF2B5EF4-FFF2-40B4-BE49-F238E27FC236}">
                    <a16:creationId xmlns:a16="http://schemas.microsoft.com/office/drawing/2014/main" id="{6E803934-0055-423F-626F-BEDBD33E19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" y="2027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H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64" name="Rectangle 417">
                <a:extLst>
                  <a:ext uri="{FF2B5EF4-FFF2-40B4-BE49-F238E27FC236}">
                    <a16:creationId xmlns:a16="http://schemas.microsoft.com/office/drawing/2014/main" id="{FB538812-12A0-CA54-E2D8-D11A8E44C4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" y="2027"/>
                <a:ext cx="7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65" name="Rectangle 418">
                <a:extLst>
                  <a:ext uri="{FF2B5EF4-FFF2-40B4-BE49-F238E27FC236}">
                    <a16:creationId xmlns:a16="http://schemas.microsoft.com/office/drawing/2014/main" id="{6F8A7001-32B4-913E-ACA9-7C2D64DBD9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" y="2027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66" name="Rectangle 419">
                <a:extLst>
                  <a:ext uri="{FF2B5EF4-FFF2-40B4-BE49-F238E27FC236}">
                    <a16:creationId xmlns:a16="http://schemas.microsoft.com/office/drawing/2014/main" id="{D100EB54-6E5D-5F95-0EC2-73B28C0B20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" y="2027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67" name="Rectangle 420">
                <a:extLst>
                  <a:ext uri="{FF2B5EF4-FFF2-40B4-BE49-F238E27FC236}">
                    <a16:creationId xmlns:a16="http://schemas.microsoft.com/office/drawing/2014/main" id="{E51ED5D2-9CE5-FB73-4546-7EF73640E0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8" y="2027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68" name="Rectangle 421">
                <a:extLst>
                  <a:ext uri="{FF2B5EF4-FFF2-40B4-BE49-F238E27FC236}">
                    <a16:creationId xmlns:a16="http://schemas.microsoft.com/office/drawing/2014/main" id="{51ACB0A4-6132-09F4-9879-4AD38BB0D6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" y="2027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69" name="Rectangle 422">
                <a:extLst>
                  <a:ext uri="{FF2B5EF4-FFF2-40B4-BE49-F238E27FC236}">
                    <a16:creationId xmlns:a16="http://schemas.microsoft.com/office/drawing/2014/main" id="{006B5A13-1105-25E6-F5FC-7FA5A56F92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" y="2027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0" name="Rectangle 423">
                <a:extLst>
                  <a:ext uri="{FF2B5EF4-FFF2-40B4-BE49-F238E27FC236}">
                    <a16:creationId xmlns:a16="http://schemas.microsoft.com/office/drawing/2014/main" id="{0A7C4596-052F-3EE6-7285-EF78C2E5D0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" y="2027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1" name="Rectangle 424">
                <a:extLst>
                  <a:ext uri="{FF2B5EF4-FFF2-40B4-BE49-F238E27FC236}">
                    <a16:creationId xmlns:a16="http://schemas.microsoft.com/office/drawing/2014/main" id="{D2BB8E0C-D3D9-023E-14E7-09825140AB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" y="2027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2" name="Rectangle 425">
                <a:extLst>
                  <a:ext uri="{FF2B5EF4-FFF2-40B4-BE49-F238E27FC236}">
                    <a16:creationId xmlns:a16="http://schemas.microsoft.com/office/drawing/2014/main" id="{48B7B995-1198-E9A1-8AA9-960B837CCA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" y="2027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3" name="Rectangle 426">
                <a:extLst>
                  <a:ext uri="{FF2B5EF4-FFF2-40B4-BE49-F238E27FC236}">
                    <a16:creationId xmlns:a16="http://schemas.microsoft.com/office/drawing/2014/main" id="{CA251C91-E08B-C90F-F91F-A10F5ED262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7" y="2027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4" name="Rectangle 427">
                <a:extLst>
                  <a:ext uri="{FF2B5EF4-FFF2-40B4-BE49-F238E27FC236}">
                    <a16:creationId xmlns:a16="http://schemas.microsoft.com/office/drawing/2014/main" id="{08F4B74B-5265-E569-1AB9-EEE544B7D6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" y="2027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5" name="Rectangle 428">
                <a:extLst>
                  <a:ext uri="{FF2B5EF4-FFF2-40B4-BE49-F238E27FC236}">
                    <a16:creationId xmlns:a16="http://schemas.microsoft.com/office/drawing/2014/main" id="{81F594F9-F3FA-4411-4E6C-4AACCDC9F8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1" y="2027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6" name="Rectangle 429">
                <a:extLst>
                  <a:ext uri="{FF2B5EF4-FFF2-40B4-BE49-F238E27FC236}">
                    <a16:creationId xmlns:a16="http://schemas.microsoft.com/office/drawing/2014/main" id="{760FE0D7-32E8-E4D5-E455-9E12852F72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6" y="2027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7" name="Rectangle 430">
                <a:extLst>
                  <a:ext uri="{FF2B5EF4-FFF2-40B4-BE49-F238E27FC236}">
                    <a16:creationId xmlns:a16="http://schemas.microsoft.com/office/drawing/2014/main" id="{E1BB0EEC-57FD-EC7A-0CBB-6C0C496B28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2" y="2027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8" name="Rectangle 431">
                <a:extLst>
                  <a:ext uri="{FF2B5EF4-FFF2-40B4-BE49-F238E27FC236}">
                    <a16:creationId xmlns:a16="http://schemas.microsoft.com/office/drawing/2014/main" id="{DD009A46-E2B0-12FE-74B8-B54A4F1090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" y="2027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9" name="Rectangle 432">
                <a:extLst>
                  <a:ext uri="{FF2B5EF4-FFF2-40B4-BE49-F238E27FC236}">
                    <a16:creationId xmlns:a16="http://schemas.microsoft.com/office/drawing/2014/main" id="{D992E091-65E5-7DA3-9907-6074AD9EBF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" y="2027"/>
                <a:ext cx="7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G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80" name="Rectangle 433">
                <a:extLst>
                  <a:ext uri="{FF2B5EF4-FFF2-40B4-BE49-F238E27FC236}">
                    <a16:creationId xmlns:a16="http://schemas.microsoft.com/office/drawing/2014/main" id="{3701B995-5507-D787-DDA1-45978B7C4A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" y="2027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81" name="Freeform 434">
                <a:extLst>
                  <a:ext uri="{FF2B5EF4-FFF2-40B4-BE49-F238E27FC236}">
                    <a16:creationId xmlns:a16="http://schemas.microsoft.com/office/drawing/2014/main" id="{EBD050B8-7FD3-EBAE-AD63-89A8B2CE39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4" y="2012"/>
                <a:ext cx="1180" cy="93"/>
              </a:xfrm>
              <a:custGeom>
                <a:avLst/>
                <a:gdLst>
                  <a:gd name="T0" fmla="*/ 0 w 2509"/>
                  <a:gd name="T1" fmla="*/ 199 h 199"/>
                  <a:gd name="T2" fmla="*/ 0 w 2509"/>
                  <a:gd name="T3" fmla="*/ 199 h 199"/>
                  <a:gd name="T4" fmla="*/ 2509 w 2509"/>
                  <a:gd name="T5" fmla="*/ 199 h 199"/>
                  <a:gd name="T6" fmla="*/ 2509 w 2509"/>
                  <a:gd name="T7" fmla="*/ 0 h 199"/>
                  <a:gd name="T8" fmla="*/ 0 w 2509"/>
                  <a:gd name="T9" fmla="*/ 0 h 199"/>
                  <a:gd name="T10" fmla="*/ 0 w 2509"/>
                  <a:gd name="T11" fmla="*/ 19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9" h="199">
                    <a:moveTo>
                      <a:pt x="0" y="199"/>
                    </a:moveTo>
                    <a:lnTo>
                      <a:pt x="0" y="199"/>
                    </a:lnTo>
                    <a:lnTo>
                      <a:pt x="2509" y="199"/>
                    </a:lnTo>
                    <a:lnTo>
                      <a:pt x="2509" y="0"/>
                    </a:lnTo>
                    <a:lnTo>
                      <a:pt x="0" y="0"/>
                    </a:lnTo>
                    <a:lnTo>
                      <a:pt x="0" y="199"/>
                    </a:lnTo>
                    <a:close/>
                  </a:path>
                </a:pathLst>
              </a:custGeom>
              <a:solidFill>
                <a:srgbClr val="D7D7D7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2" name="Rectangle 435">
                <a:extLst>
                  <a:ext uri="{FF2B5EF4-FFF2-40B4-BE49-F238E27FC236}">
                    <a16:creationId xmlns:a16="http://schemas.microsoft.com/office/drawing/2014/main" id="{FD36AF3F-B7AA-BAE7-4CC3-43CD0502CC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1" y="203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83" name="Rectangle 436">
                <a:extLst>
                  <a:ext uri="{FF2B5EF4-FFF2-40B4-BE49-F238E27FC236}">
                    <a16:creationId xmlns:a16="http://schemas.microsoft.com/office/drawing/2014/main" id="{827D94F3-FE3D-290E-7C1B-6D77904D94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2" y="2030"/>
                <a:ext cx="8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84" name="Rectangle 437">
                <a:extLst>
                  <a:ext uri="{FF2B5EF4-FFF2-40B4-BE49-F238E27FC236}">
                    <a16:creationId xmlns:a16="http://schemas.microsoft.com/office/drawing/2014/main" id="{F939CDEE-E8A5-FD99-7E77-E0F11A900E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5" y="203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85" name="Rectangle 438">
                <a:extLst>
                  <a:ext uri="{FF2B5EF4-FFF2-40B4-BE49-F238E27FC236}">
                    <a16:creationId xmlns:a16="http://schemas.microsoft.com/office/drawing/2014/main" id="{E080D66F-56ED-BF55-B402-D2BD4EF66F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6" y="2030"/>
                <a:ext cx="6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86" name="Rectangle 439">
                <a:extLst>
                  <a:ext uri="{FF2B5EF4-FFF2-40B4-BE49-F238E27FC236}">
                    <a16:creationId xmlns:a16="http://schemas.microsoft.com/office/drawing/2014/main" id="{6529BCF8-52A7-A83B-BA9D-62F3AC241E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1" y="2030"/>
                <a:ext cx="7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87" name="Rectangle 440">
                <a:extLst>
                  <a:ext uri="{FF2B5EF4-FFF2-40B4-BE49-F238E27FC236}">
                    <a16:creationId xmlns:a16="http://schemas.microsoft.com/office/drawing/2014/main" id="{EE0B6353-ED0F-1860-B2F8-C36D61D8A3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0" y="2030"/>
                <a:ext cx="70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88" name="Rectangle 441">
                <a:extLst>
                  <a:ext uri="{FF2B5EF4-FFF2-40B4-BE49-F238E27FC236}">
                    <a16:creationId xmlns:a16="http://schemas.microsoft.com/office/drawing/2014/main" id="{D0FFD8CD-B376-CF66-B290-2D6C839EC4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2" y="203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89" name="Rectangle 442">
                <a:extLst>
                  <a:ext uri="{FF2B5EF4-FFF2-40B4-BE49-F238E27FC236}">
                    <a16:creationId xmlns:a16="http://schemas.microsoft.com/office/drawing/2014/main" id="{BE7B8A61-2716-7178-1524-8164320701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4" y="2030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0" name="Rectangle 443">
                <a:extLst>
                  <a:ext uri="{FF2B5EF4-FFF2-40B4-BE49-F238E27FC236}">
                    <a16:creationId xmlns:a16="http://schemas.microsoft.com/office/drawing/2014/main" id="{70E7E6BD-058A-A70F-00AF-65BD3B0B1B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9" y="2030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1" name="Rectangle 444">
                <a:extLst>
                  <a:ext uri="{FF2B5EF4-FFF2-40B4-BE49-F238E27FC236}">
                    <a16:creationId xmlns:a16="http://schemas.microsoft.com/office/drawing/2014/main" id="{056276B3-6330-E55D-51F4-C3E24BC92F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6" y="203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2" name="Rectangle 445">
                <a:extLst>
                  <a:ext uri="{FF2B5EF4-FFF2-40B4-BE49-F238E27FC236}">
                    <a16:creationId xmlns:a16="http://schemas.microsoft.com/office/drawing/2014/main" id="{59719CAF-5E6B-7969-F026-763A2F84DA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" y="203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3" name="Rectangle 446">
                <a:extLst>
                  <a:ext uri="{FF2B5EF4-FFF2-40B4-BE49-F238E27FC236}">
                    <a16:creationId xmlns:a16="http://schemas.microsoft.com/office/drawing/2014/main" id="{20BE5681-D401-0D7B-7109-6670298C2B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0" y="2030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4" name="Rectangle 447">
                <a:extLst>
                  <a:ext uri="{FF2B5EF4-FFF2-40B4-BE49-F238E27FC236}">
                    <a16:creationId xmlns:a16="http://schemas.microsoft.com/office/drawing/2014/main" id="{6B067354-3534-E15A-865F-9F241026C4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7" y="2030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5" name="Rectangle 448">
                <a:extLst>
                  <a:ext uri="{FF2B5EF4-FFF2-40B4-BE49-F238E27FC236}">
                    <a16:creationId xmlns:a16="http://schemas.microsoft.com/office/drawing/2014/main" id="{CDF82ACE-F8E5-4A68-DFE8-DDEB9C0D83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53" y="2030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6" name="Rectangle 449">
                <a:extLst>
                  <a:ext uri="{FF2B5EF4-FFF2-40B4-BE49-F238E27FC236}">
                    <a16:creationId xmlns:a16="http://schemas.microsoft.com/office/drawing/2014/main" id="{1786EF98-0895-C135-EE96-060EF89C77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0" y="203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B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7" name="Rectangle 450">
                <a:extLst>
                  <a:ext uri="{FF2B5EF4-FFF2-40B4-BE49-F238E27FC236}">
                    <a16:creationId xmlns:a16="http://schemas.microsoft.com/office/drawing/2014/main" id="{88E37F4C-E2CA-5DE1-6E29-CC71624B49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1" y="203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8" name="Rectangle 451">
                <a:extLst>
                  <a:ext uri="{FF2B5EF4-FFF2-40B4-BE49-F238E27FC236}">
                    <a16:creationId xmlns:a16="http://schemas.microsoft.com/office/drawing/2014/main" id="{B718EC28-7CBD-09F4-4C13-9222B3D93D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3" y="2030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9" name="Rectangle 452">
                <a:extLst>
                  <a:ext uri="{FF2B5EF4-FFF2-40B4-BE49-F238E27FC236}">
                    <a16:creationId xmlns:a16="http://schemas.microsoft.com/office/drawing/2014/main" id="{56FCA890-CD8D-0456-CFB4-7166F7176F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8" y="203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00" name="Rectangle 453">
                <a:extLst>
                  <a:ext uri="{FF2B5EF4-FFF2-40B4-BE49-F238E27FC236}">
                    <a16:creationId xmlns:a16="http://schemas.microsoft.com/office/drawing/2014/main" id="{64F111AA-CF6C-6556-1FCC-32CEF779AC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0" y="2030"/>
                <a:ext cx="67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01" name="Rectangle 454">
                <a:extLst>
                  <a:ext uri="{FF2B5EF4-FFF2-40B4-BE49-F238E27FC236}">
                    <a16:creationId xmlns:a16="http://schemas.microsoft.com/office/drawing/2014/main" id="{EBD2D8AE-7E70-9AA3-81D1-861F7C4945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9" y="2030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02" name="Rectangle 455">
                <a:extLst>
                  <a:ext uri="{FF2B5EF4-FFF2-40B4-BE49-F238E27FC236}">
                    <a16:creationId xmlns:a16="http://schemas.microsoft.com/office/drawing/2014/main" id="{D07F9BC2-999A-37A2-1816-BE986E1241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6" y="2030"/>
                <a:ext cx="6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03" name="Rectangle 456">
                <a:extLst>
                  <a:ext uri="{FF2B5EF4-FFF2-40B4-BE49-F238E27FC236}">
                    <a16:creationId xmlns:a16="http://schemas.microsoft.com/office/drawing/2014/main" id="{E3FF0C76-E437-ECD0-4A12-7A93A4FE04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4" y="203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04" name="Rectangle 457">
                <a:extLst>
                  <a:ext uri="{FF2B5EF4-FFF2-40B4-BE49-F238E27FC236}">
                    <a16:creationId xmlns:a16="http://schemas.microsoft.com/office/drawing/2014/main" id="{AF7930CE-A8AD-3904-7D9C-9DE006A593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" y="212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05" name="Rectangle 458">
                <a:extLst>
                  <a:ext uri="{FF2B5EF4-FFF2-40B4-BE49-F238E27FC236}">
                    <a16:creationId xmlns:a16="http://schemas.microsoft.com/office/drawing/2014/main" id="{C3EC09BE-2D29-1485-3356-71C5E1ABA1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" y="212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06" name="Rectangle 459">
                <a:extLst>
                  <a:ext uri="{FF2B5EF4-FFF2-40B4-BE49-F238E27FC236}">
                    <a16:creationId xmlns:a16="http://schemas.microsoft.com/office/drawing/2014/main" id="{8BDA8BB8-07AC-D940-5AE3-91AFE27D3F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" y="212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07" name="Rectangle 460">
                <a:extLst>
                  <a:ext uri="{FF2B5EF4-FFF2-40B4-BE49-F238E27FC236}">
                    <a16:creationId xmlns:a16="http://schemas.microsoft.com/office/drawing/2014/main" id="{F4E00AED-F6C2-7093-1F33-16AA11C69E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" y="212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08" name="Rectangle 461">
                <a:extLst>
                  <a:ext uri="{FF2B5EF4-FFF2-40B4-BE49-F238E27FC236}">
                    <a16:creationId xmlns:a16="http://schemas.microsoft.com/office/drawing/2014/main" id="{3D892751-96E4-8FE8-232A-9FC61F524B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" y="212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09" name="Rectangle 462">
                <a:extLst>
                  <a:ext uri="{FF2B5EF4-FFF2-40B4-BE49-F238E27FC236}">
                    <a16:creationId xmlns:a16="http://schemas.microsoft.com/office/drawing/2014/main" id="{1C458012-7B75-5255-34A3-38FD1DECCA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" y="2122"/>
                <a:ext cx="28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10" name="Rectangle 463">
                <a:extLst>
                  <a:ext uri="{FF2B5EF4-FFF2-40B4-BE49-F238E27FC236}">
                    <a16:creationId xmlns:a16="http://schemas.microsoft.com/office/drawing/2014/main" id="{B9AF0A4A-64C8-4D71-0A67-4CDC6B03C5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" y="212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11" name="Rectangle 464">
                <a:extLst>
                  <a:ext uri="{FF2B5EF4-FFF2-40B4-BE49-F238E27FC236}">
                    <a16:creationId xmlns:a16="http://schemas.microsoft.com/office/drawing/2014/main" id="{A8BAAC4B-98DE-2005-489B-4AA534E6D2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0" y="2122"/>
                <a:ext cx="42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12" name="Rectangle 465">
                <a:extLst>
                  <a:ext uri="{FF2B5EF4-FFF2-40B4-BE49-F238E27FC236}">
                    <a16:creationId xmlns:a16="http://schemas.microsoft.com/office/drawing/2014/main" id="{17331146-75A3-C3B5-F8FD-5EA90263A6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" y="2122"/>
                <a:ext cx="28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13" name="Rectangle 466">
                <a:extLst>
                  <a:ext uri="{FF2B5EF4-FFF2-40B4-BE49-F238E27FC236}">
                    <a16:creationId xmlns:a16="http://schemas.microsoft.com/office/drawing/2014/main" id="{FB8D64D9-5742-91F7-D6B1-2BDBA18FEE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" y="2122"/>
                <a:ext cx="49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14" name="Rectangle 467">
                <a:extLst>
                  <a:ext uri="{FF2B5EF4-FFF2-40B4-BE49-F238E27FC236}">
                    <a16:creationId xmlns:a16="http://schemas.microsoft.com/office/drawing/2014/main" id="{AF101625-CCA0-C6A8-13CA-7F6993AAF3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" y="212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15" name="Freeform 468">
                <a:extLst>
                  <a:ext uri="{FF2B5EF4-FFF2-40B4-BE49-F238E27FC236}">
                    <a16:creationId xmlns:a16="http://schemas.microsoft.com/office/drawing/2014/main" id="{4EA70459-A54B-4E2E-1997-ED01E194BB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" y="2161"/>
                <a:ext cx="257" cy="0"/>
              </a:xfrm>
              <a:custGeom>
                <a:avLst/>
                <a:gdLst>
                  <a:gd name="T0" fmla="*/ 0 w 546"/>
                  <a:gd name="T1" fmla="*/ 0 w 546"/>
                  <a:gd name="T2" fmla="*/ 546 w 54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46">
                    <a:moveTo>
                      <a:pt x="0" y="0"/>
                    </a:moveTo>
                    <a:lnTo>
                      <a:pt x="0" y="0"/>
                    </a:lnTo>
                    <a:lnTo>
                      <a:pt x="546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6" name="Rectangle 469">
                <a:extLst>
                  <a:ext uri="{FF2B5EF4-FFF2-40B4-BE49-F238E27FC236}">
                    <a16:creationId xmlns:a16="http://schemas.microsoft.com/office/drawing/2014/main" id="{B7608EEE-011C-C7A8-500F-3B186B3575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1" y="212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B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17" name="Rectangle 470">
                <a:extLst>
                  <a:ext uri="{FF2B5EF4-FFF2-40B4-BE49-F238E27FC236}">
                    <a16:creationId xmlns:a16="http://schemas.microsoft.com/office/drawing/2014/main" id="{7F5A0692-7EE4-6105-7CDD-72035DEF1B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7" y="212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18" name="Rectangle 471">
                <a:extLst>
                  <a:ext uri="{FF2B5EF4-FFF2-40B4-BE49-F238E27FC236}">
                    <a16:creationId xmlns:a16="http://schemas.microsoft.com/office/drawing/2014/main" id="{CA9AB522-1084-788D-61A6-E552F1BC3A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2" y="2122"/>
                <a:ext cx="49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G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19" name="Rectangle 472">
                <a:extLst>
                  <a:ext uri="{FF2B5EF4-FFF2-40B4-BE49-F238E27FC236}">
                    <a16:creationId xmlns:a16="http://schemas.microsoft.com/office/drawing/2014/main" id="{6583686A-C27F-22B5-8163-DF606093A4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1" y="2122"/>
                <a:ext cx="28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20" name="Rectangle 473">
                <a:extLst>
                  <a:ext uri="{FF2B5EF4-FFF2-40B4-BE49-F238E27FC236}">
                    <a16:creationId xmlns:a16="http://schemas.microsoft.com/office/drawing/2014/main" id="{A84D0939-B4AE-F3BB-70AD-EB6384A52F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1" y="212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21" name="Rectangle 474">
                <a:extLst>
                  <a:ext uri="{FF2B5EF4-FFF2-40B4-BE49-F238E27FC236}">
                    <a16:creationId xmlns:a16="http://schemas.microsoft.com/office/drawing/2014/main" id="{287BF656-803D-3353-DB0D-54B93F4DD3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8" y="2122"/>
                <a:ext cx="29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22" name="Rectangle 475">
                <a:extLst>
                  <a:ext uri="{FF2B5EF4-FFF2-40B4-BE49-F238E27FC236}">
                    <a16:creationId xmlns:a16="http://schemas.microsoft.com/office/drawing/2014/main" id="{E41626AD-C607-85A2-EB25-04ED0CF8FB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" y="212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23" name="Rectangle 476">
                <a:extLst>
                  <a:ext uri="{FF2B5EF4-FFF2-40B4-BE49-F238E27FC236}">
                    <a16:creationId xmlns:a16="http://schemas.microsoft.com/office/drawing/2014/main" id="{CBDBB62A-96C6-FEAA-B06A-60F91EB474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6" y="212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24" name="Rectangle 477">
                <a:extLst>
                  <a:ext uri="{FF2B5EF4-FFF2-40B4-BE49-F238E27FC236}">
                    <a16:creationId xmlns:a16="http://schemas.microsoft.com/office/drawing/2014/main" id="{1B745DF7-07A4-74A9-6D71-5ECFCB405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1" y="2122"/>
                <a:ext cx="42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25" name="Rectangle 478">
                <a:extLst>
                  <a:ext uri="{FF2B5EF4-FFF2-40B4-BE49-F238E27FC236}">
                    <a16:creationId xmlns:a16="http://schemas.microsoft.com/office/drawing/2014/main" id="{B6996D59-B651-FF80-56AC-B5B2674949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" y="212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26" name="Freeform 479">
                <a:extLst>
                  <a:ext uri="{FF2B5EF4-FFF2-40B4-BE49-F238E27FC236}">
                    <a16:creationId xmlns:a16="http://schemas.microsoft.com/office/drawing/2014/main" id="{C97246DB-BC5B-AA7E-B6B5-99D10AA669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" y="2161"/>
                <a:ext cx="228" cy="0"/>
              </a:xfrm>
              <a:custGeom>
                <a:avLst/>
                <a:gdLst>
                  <a:gd name="T0" fmla="*/ 0 w 484"/>
                  <a:gd name="T1" fmla="*/ 0 w 484"/>
                  <a:gd name="T2" fmla="*/ 484 w 48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84">
                    <a:moveTo>
                      <a:pt x="0" y="0"/>
                    </a:moveTo>
                    <a:lnTo>
                      <a:pt x="0" y="0"/>
                    </a:lnTo>
                    <a:lnTo>
                      <a:pt x="484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7" name="Rectangle 480">
                <a:extLst>
                  <a:ext uri="{FF2B5EF4-FFF2-40B4-BE49-F238E27FC236}">
                    <a16:creationId xmlns:a16="http://schemas.microsoft.com/office/drawing/2014/main" id="{D9A7E8EA-91AB-92DD-690D-C5C4F0E32B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0" y="212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28" name="Rectangle 481">
                <a:extLst>
                  <a:ext uri="{FF2B5EF4-FFF2-40B4-BE49-F238E27FC236}">
                    <a16:creationId xmlns:a16="http://schemas.microsoft.com/office/drawing/2014/main" id="{193F6028-8AEA-8209-3E49-4C7378C8D2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5" y="212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29" name="Rectangle 482">
                <a:extLst>
                  <a:ext uri="{FF2B5EF4-FFF2-40B4-BE49-F238E27FC236}">
                    <a16:creationId xmlns:a16="http://schemas.microsoft.com/office/drawing/2014/main" id="{A3E5852E-6017-9DA7-73AB-C56CD7918A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2" y="212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30" name="Rectangle 483">
                <a:extLst>
                  <a:ext uri="{FF2B5EF4-FFF2-40B4-BE49-F238E27FC236}">
                    <a16:creationId xmlns:a16="http://schemas.microsoft.com/office/drawing/2014/main" id="{59E988B8-458D-9003-0DB4-07708287C5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9" y="2122"/>
                <a:ext cx="29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31" name="Rectangle 484">
                <a:extLst>
                  <a:ext uri="{FF2B5EF4-FFF2-40B4-BE49-F238E27FC236}">
                    <a16:creationId xmlns:a16="http://schemas.microsoft.com/office/drawing/2014/main" id="{B6EF428A-B7CE-6AE7-2178-6D05C34B90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0" y="212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32" name="Rectangle 485">
                <a:extLst>
                  <a:ext uri="{FF2B5EF4-FFF2-40B4-BE49-F238E27FC236}">
                    <a16:creationId xmlns:a16="http://schemas.microsoft.com/office/drawing/2014/main" id="{5C92EA30-87F0-FCBF-892C-6B73F99A86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7" y="212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33" name="Rectangle 486">
                <a:extLst>
                  <a:ext uri="{FF2B5EF4-FFF2-40B4-BE49-F238E27FC236}">
                    <a16:creationId xmlns:a16="http://schemas.microsoft.com/office/drawing/2014/main" id="{148250F2-C538-A5AC-072B-FCCE97ED01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2" y="2122"/>
                <a:ext cx="42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34" name="Rectangle 487">
                <a:extLst>
                  <a:ext uri="{FF2B5EF4-FFF2-40B4-BE49-F238E27FC236}">
                    <a16:creationId xmlns:a16="http://schemas.microsoft.com/office/drawing/2014/main" id="{39339B72-F405-5E48-B4BE-65133F3E68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5" y="212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35" name="Freeform 488">
                <a:extLst>
                  <a:ext uri="{FF2B5EF4-FFF2-40B4-BE49-F238E27FC236}">
                    <a16:creationId xmlns:a16="http://schemas.microsoft.com/office/drawing/2014/main" id="{AD37FE52-DC83-2ACE-5C3B-C658F74CD4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0" y="2161"/>
                <a:ext cx="190" cy="0"/>
              </a:xfrm>
              <a:custGeom>
                <a:avLst/>
                <a:gdLst>
                  <a:gd name="T0" fmla="*/ 0 w 404"/>
                  <a:gd name="T1" fmla="*/ 0 w 404"/>
                  <a:gd name="T2" fmla="*/ 404 w 40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04">
                    <a:moveTo>
                      <a:pt x="0" y="0"/>
                    </a:moveTo>
                    <a:lnTo>
                      <a:pt x="0" y="0"/>
                    </a:lnTo>
                    <a:lnTo>
                      <a:pt x="404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" name="Rectangle 489">
                <a:extLst>
                  <a:ext uri="{FF2B5EF4-FFF2-40B4-BE49-F238E27FC236}">
                    <a16:creationId xmlns:a16="http://schemas.microsoft.com/office/drawing/2014/main" id="{85A21673-C4CE-2D87-C562-995124833A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2" y="212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37" name="Rectangle 490">
                <a:extLst>
                  <a:ext uri="{FF2B5EF4-FFF2-40B4-BE49-F238E27FC236}">
                    <a16:creationId xmlns:a16="http://schemas.microsoft.com/office/drawing/2014/main" id="{089F4DD2-FA6A-4CA5-C6FD-36DC5B7326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9" y="212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38" name="Rectangle 491">
                <a:extLst>
                  <a:ext uri="{FF2B5EF4-FFF2-40B4-BE49-F238E27FC236}">
                    <a16:creationId xmlns:a16="http://schemas.microsoft.com/office/drawing/2014/main" id="{59E5482A-37F6-8C74-9E4B-507221CFDA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4" y="2122"/>
                <a:ext cx="42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39" name="Rectangle 492">
                <a:extLst>
                  <a:ext uri="{FF2B5EF4-FFF2-40B4-BE49-F238E27FC236}">
                    <a16:creationId xmlns:a16="http://schemas.microsoft.com/office/drawing/2014/main" id="{CD2C389B-7070-3832-AC9C-56CCEEC39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7" y="212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40" name="Freeform 493">
                <a:extLst>
                  <a:ext uri="{FF2B5EF4-FFF2-40B4-BE49-F238E27FC236}">
                    <a16:creationId xmlns:a16="http://schemas.microsoft.com/office/drawing/2014/main" id="{74FAF1A3-657D-040F-A941-AC64E9E6A9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2" y="2161"/>
                <a:ext cx="100" cy="0"/>
              </a:xfrm>
              <a:custGeom>
                <a:avLst/>
                <a:gdLst>
                  <a:gd name="T0" fmla="*/ 0 w 213"/>
                  <a:gd name="T1" fmla="*/ 0 w 213"/>
                  <a:gd name="T2" fmla="*/ 213 w 21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13">
                    <a:moveTo>
                      <a:pt x="0" y="0"/>
                    </a:moveTo>
                    <a:lnTo>
                      <a:pt x="0" y="0"/>
                    </a:lnTo>
                    <a:lnTo>
                      <a:pt x="213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" name="Rectangle 494">
                <a:extLst>
                  <a:ext uri="{FF2B5EF4-FFF2-40B4-BE49-F238E27FC236}">
                    <a16:creationId xmlns:a16="http://schemas.microsoft.com/office/drawing/2014/main" id="{BD2ED8AF-323F-0725-0581-B0420D7749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1" y="212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H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42" name="Rectangle 495">
                <a:extLst>
                  <a:ext uri="{FF2B5EF4-FFF2-40B4-BE49-F238E27FC236}">
                    <a16:creationId xmlns:a16="http://schemas.microsoft.com/office/drawing/2014/main" id="{979EBF1D-DDD6-9D82-DA61-A511578E9C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8" y="2122"/>
                <a:ext cx="49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43" name="Rectangle 496">
                <a:extLst>
                  <a:ext uri="{FF2B5EF4-FFF2-40B4-BE49-F238E27FC236}">
                    <a16:creationId xmlns:a16="http://schemas.microsoft.com/office/drawing/2014/main" id="{0F03FE61-FC85-E0E4-9661-8A7F64163C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7" y="212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44" name="Rectangle 497">
                <a:extLst>
                  <a:ext uri="{FF2B5EF4-FFF2-40B4-BE49-F238E27FC236}">
                    <a16:creationId xmlns:a16="http://schemas.microsoft.com/office/drawing/2014/main" id="{DDF2D357-A524-E8E0-F3BC-5A3E7AA3F6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5" y="212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45" name="Rectangle 498">
                <a:extLst>
                  <a:ext uri="{FF2B5EF4-FFF2-40B4-BE49-F238E27FC236}">
                    <a16:creationId xmlns:a16="http://schemas.microsoft.com/office/drawing/2014/main" id="{27AC9771-DD90-2EB4-A2CF-D4DBD57015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1" y="212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46" name="Freeform 499">
                <a:extLst>
                  <a:ext uri="{FF2B5EF4-FFF2-40B4-BE49-F238E27FC236}">
                    <a16:creationId xmlns:a16="http://schemas.microsoft.com/office/drawing/2014/main" id="{8033F05B-40D7-B847-6E30-263E331C6C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0" y="2161"/>
                <a:ext cx="136" cy="0"/>
              </a:xfrm>
              <a:custGeom>
                <a:avLst/>
                <a:gdLst>
                  <a:gd name="T0" fmla="*/ 0 w 289"/>
                  <a:gd name="T1" fmla="*/ 0 w 289"/>
                  <a:gd name="T2" fmla="*/ 289 w 28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89">
                    <a:moveTo>
                      <a:pt x="0" y="0"/>
                    </a:moveTo>
                    <a:lnTo>
                      <a:pt x="0" y="0"/>
                    </a:lnTo>
                    <a:lnTo>
                      <a:pt x="289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" name="Rectangle 500">
                <a:extLst>
                  <a:ext uri="{FF2B5EF4-FFF2-40B4-BE49-F238E27FC236}">
                    <a16:creationId xmlns:a16="http://schemas.microsoft.com/office/drawing/2014/main" id="{42C02D28-37C7-59C6-1D73-799EFE936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4" y="212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48" name="Rectangle 501">
                <a:extLst>
                  <a:ext uri="{FF2B5EF4-FFF2-40B4-BE49-F238E27FC236}">
                    <a16:creationId xmlns:a16="http://schemas.microsoft.com/office/drawing/2014/main" id="{1A268316-4ABF-2597-58E2-5AD04869AE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9" y="212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49" name="Rectangle 502">
                <a:extLst>
                  <a:ext uri="{FF2B5EF4-FFF2-40B4-BE49-F238E27FC236}">
                    <a16:creationId xmlns:a16="http://schemas.microsoft.com/office/drawing/2014/main" id="{662550DB-CA6E-1FC0-683E-8D25785886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4" y="212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50" name="Rectangle 503">
                <a:extLst>
                  <a:ext uri="{FF2B5EF4-FFF2-40B4-BE49-F238E27FC236}">
                    <a16:creationId xmlns:a16="http://schemas.microsoft.com/office/drawing/2014/main" id="{21D1A985-99F6-45BD-59DE-7E47CEBA79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1" y="212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51" name="Rectangle 504">
                <a:extLst>
                  <a:ext uri="{FF2B5EF4-FFF2-40B4-BE49-F238E27FC236}">
                    <a16:creationId xmlns:a16="http://schemas.microsoft.com/office/drawing/2014/main" id="{6901D3CD-6198-F74E-9151-126F90FA65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8" y="2122"/>
                <a:ext cx="28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52" name="Rectangle 505">
                <a:extLst>
                  <a:ext uri="{FF2B5EF4-FFF2-40B4-BE49-F238E27FC236}">
                    <a16:creationId xmlns:a16="http://schemas.microsoft.com/office/drawing/2014/main" id="{9FEF3C7D-67DE-D8E4-26C0-C2AEDB3E78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9" y="212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53" name="Rectangle 506">
                <a:extLst>
                  <a:ext uri="{FF2B5EF4-FFF2-40B4-BE49-F238E27FC236}">
                    <a16:creationId xmlns:a16="http://schemas.microsoft.com/office/drawing/2014/main" id="{77973766-468E-86B5-FDB4-B6A7D9A02B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6" y="2122"/>
                <a:ext cx="49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G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54" name="Rectangle 507">
                <a:extLst>
                  <a:ext uri="{FF2B5EF4-FFF2-40B4-BE49-F238E27FC236}">
                    <a16:creationId xmlns:a16="http://schemas.microsoft.com/office/drawing/2014/main" id="{BA676312-DB5B-2551-6E5B-4B4FFF464E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5" y="212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55" name="Freeform 508">
                <a:extLst>
                  <a:ext uri="{FF2B5EF4-FFF2-40B4-BE49-F238E27FC236}">
                    <a16:creationId xmlns:a16="http://schemas.microsoft.com/office/drawing/2014/main" id="{6EE43880-D4D5-DBF4-0CCC-9AD8FAAAD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4" y="2161"/>
                <a:ext cx="196" cy="0"/>
              </a:xfrm>
              <a:custGeom>
                <a:avLst/>
                <a:gdLst>
                  <a:gd name="T0" fmla="*/ 0 w 417"/>
                  <a:gd name="T1" fmla="*/ 0 w 417"/>
                  <a:gd name="T2" fmla="*/ 417 w 41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17">
                    <a:moveTo>
                      <a:pt x="0" y="0"/>
                    </a:moveTo>
                    <a:lnTo>
                      <a:pt x="0" y="0"/>
                    </a:lnTo>
                    <a:lnTo>
                      <a:pt x="417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6" name="Rectangle 509">
                <a:extLst>
                  <a:ext uri="{FF2B5EF4-FFF2-40B4-BE49-F238E27FC236}">
                    <a16:creationId xmlns:a16="http://schemas.microsoft.com/office/drawing/2014/main" id="{FBA1C11F-A59F-D640-2E63-B8DD88C6D9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9" y="2131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57" name="Rectangle 510">
                <a:extLst>
                  <a:ext uri="{FF2B5EF4-FFF2-40B4-BE49-F238E27FC236}">
                    <a16:creationId xmlns:a16="http://schemas.microsoft.com/office/drawing/2014/main" id="{71C3B211-2500-DA03-395B-A77F76C28A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7" y="2131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58" name="Rectangle 511">
                <a:extLst>
                  <a:ext uri="{FF2B5EF4-FFF2-40B4-BE49-F238E27FC236}">
                    <a16:creationId xmlns:a16="http://schemas.microsoft.com/office/drawing/2014/main" id="{71F0A76A-8225-EB81-C195-9F2857D651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2" y="2131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59" name="Rectangle 512">
                <a:extLst>
                  <a:ext uri="{FF2B5EF4-FFF2-40B4-BE49-F238E27FC236}">
                    <a16:creationId xmlns:a16="http://schemas.microsoft.com/office/drawing/2014/main" id="{6CFEFF14-7937-274F-886B-6DFB756394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7" y="2131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60" name="Rectangle 513">
                <a:extLst>
                  <a:ext uri="{FF2B5EF4-FFF2-40B4-BE49-F238E27FC236}">
                    <a16:creationId xmlns:a16="http://schemas.microsoft.com/office/drawing/2014/main" id="{6019B5BD-47C9-17C0-3C58-3BDA3C4E1C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4" y="2131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61" name="Rectangle 514">
                <a:extLst>
                  <a:ext uri="{FF2B5EF4-FFF2-40B4-BE49-F238E27FC236}">
                    <a16:creationId xmlns:a16="http://schemas.microsoft.com/office/drawing/2014/main" id="{A054C15F-E11F-905B-9F5D-997EA1E786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1" y="2131"/>
                <a:ext cx="28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62" name="Rectangle 515">
                <a:extLst>
                  <a:ext uri="{FF2B5EF4-FFF2-40B4-BE49-F238E27FC236}">
                    <a16:creationId xmlns:a16="http://schemas.microsoft.com/office/drawing/2014/main" id="{8023B83C-9338-BECE-A972-257DDB2A18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1" y="2131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63" name="Rectangle 516">
                <a:extLst>
                  <a:ext uri="{FF2B5EF4-FFF2-40B4-BE49-F238E27FC236}">
                    <a16:creationId xmlns:a16="http://schemas.microsoft.com/office/drawing/2014/main" id="{BA5C7C58-51BC-B086-1174-339CE96627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6" y="2131"/>
                <a:ext cx="42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64" name="Rectangle 517">
                <a:extLst>
                  <a:ext uri="{FF2B5EF4-FFF2-40B4-BE49-F238E27FC236}">
                    <a16:creationId xmlns:a16="http://schemas.microsoft.com/office/drawing/2014/main" id="{58641AD3-B39B-A48A-5003-132C479C07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9" y="2131"/>
                <a:ext cx="28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65" name="Rectangle 518">
                <a:extLst>
                  <a:ext uri="{FF2B5EF4-FFF2-40B4-BE49-F238E27FC236}">
                    <a16:creationId xmlns:a16="http://schemas.microsoft.com/office/drawing/2014/main" id="{09F977DD-FB16-4016-4ACC-5F0BC20495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0" y="2131"/>
                <a:ext cx="49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66" name="Rectangle 519">
                <a:extLst>
                  <a:ext uri="{FF2B5EF4-FFF2-40B4-BE49-F238E27FC236}">
                    <a16:creationId xmlns:a16="http://schemas.microsoft.com/office/drawing/2014/main" id="{2FCE4902-4536-C4A6-839F-0430934AF6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9" y="2131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67" name="Freeform 520">
                <a:extLst>
                  <a:ext uri="{FF2B5EF4-FFF2-40B4-BE49-F238E27FC236}">
                    <a16:creationId xmlns:a16="http://schemas.microsoft.com/office/drawing/2014/main" id="{5C1035ED-9A58-BF8A-E0C3-67F5D42652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2171"/>
                <a:ext cx="257" cy="0"/>
              </a:xfrm>
              <a:custGeom>
                <a:avLst/>
                <a:gdLst>
                  <a:gd name="T0" fmla="*/ 0 w 546"/>
                  <a:gd name="T1" fmla="*/ 0 w 546"/>
                  <a:gd name="T2" fmla="*/ 546 w 54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46">
                    <a:moveTo>
                      <a:pt x="0" y="0"/>
                    </a:moveTo>
                    <a:lnTo>
                      <a:pt x="0" y="0"/>
                    </a:lnTo>
                    <a:lnTo>
                      <a:pt x="546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8" name="Rectangle 521">
                <a:extLst>
                  <a:ext uri="{FF2B5EF4-FFF2-40B4-BE49-F238E27FC236}">
                    <a16:creationId xmlns:a16="http://schemas.microsoft.com/office/drawing/2014/main" id="{84B0D4A8-EF2B-A703-FAF1-F992641172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4" y="2131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69" name="Rectangle 522">
                <a:extLst>
                  <a:ext uri="{FF2B5EF4-FFF2-40B4-BE49-F238E27FC236}">
                    <a16:creationId xmlns:a16="http://schemas.microsoft.com/office/drawing/2014/main" id="{C28E9E56-5783-A514-63F3-A2A01633FE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2" y="2131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70" name="Rectangle 523">
                <a:extLst>
                  <a:ext uri="{FF2B5EF4-FFF2-40B4-BE49-F238E27FC236}">
                    <a16:creationId xmlns:a16="http://schemas.microsoft.com/office/drawing/2014/main" id="{53F50C7A-475B-FBE1-30C7-4BD2962B2F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9" y="2131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71" name="Rectangle 524">
                <a:extLst>
                  <a:ext uri="{FF2B5EF4-FFF2-40B4-BE49-F238E27FC236}">
                    <a16:creationId xmlns:a16="http://schemas.microsoft.com/office/drawing/2014/main" id="{14295BA5-1EA7-6126-65BD-3EEFC18A88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6" y="2131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72" name="Rectangle 525">
                <a:extLst>
                  <a:ext uri="{FF2B5EF4-FFF2-40B4-BE49-F238E27FC236}">
                    <a16:creationId xmlns:a16="http://schemas.microsoft.com/office/drawing/2014/main" id="{D1B129F0-E743-C39B-C399-57780E237E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3" y="2131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73" name="Rectangle 526">
                <a:extLst>
                  <a:ext uri="{FF2B5EF4-FFF2-40B4-BE49-F238E27FC236}">
                    <a16:creationId xmlns:a16="http://schemas.microsoft.com/office/drawing/2014/main" id="{97F71157-2EC1-4D85-7153-BBA8C81535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8" y="2131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74" name="Rectangle 527">
                <a:extLst>
                  <a:ext uri="{FF2B5EF4-FFF2-40B4-BE49-F238E27FC236}">
                    <a16:creationId xmlns:a16="http://schemas.microsoft.com/office/drawing/2014/main" id="{5438CFB0-3BC9-321D-407F-A6DE372AD2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5" y="2131"/>
                <a:ext cx="42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75" name="Freeform 528">
                <a:extLst>
                  <a:ext uri="{FF2B5EF4-FFF2-40B4-BE49-F238E27FC236}">
                    <a16:creationId xmlns:a16="http://schemas.microsoft.com/office/drawing/2014/main" id="{0572C132-6848-F8E4-6D8E-3770647C3C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4" y="2171"/>
                <a:ext cx="184" cy="0"/>
              </a:xfrm>
              <a:custGeom>
                <a:avLst/>
                <a:gdLst>
                  <a:gd name="T0" fmla="*/ 0 w 391"/>
                  <a:gd name="T1" fmla="*/ 0 w 391"/>
                  <a:gd name="T2" fmla="*/ 391 w 39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91">
                    <a:moveTo>
                      <a:pt x="0" y="0"/>
                    </a:moveTo>
                    <a:lnTo>
                      <a:pt x="0" y="0"/>
                    </a:lnTo>
                    <a:lnTo>
                      <a:pt x="391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6" name="Rectangle 529">
                <a:extLst>
                  <a:ext uri="{FF2B5EF4-FFF2-40B4-BE49-F238E27FC236}">
                    <a16:creationId xmlns:a16="http://schemas.microsoft.com/office/drawing/2014/main" id="{0A1B441C-7C09-4415-B042-042480633F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9" y="2131"/>
                <a:ext cx="44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77" name="Rectangle 530">
                <a:extLst>
                  <a:ext uri="{FF2B5EF4-FFF2-40B4-BE49-F238E27FC236}">
                    <a16:creationId xmlns:a16="http://schemas.microsoft.com/office/drawing/2014/main" id="{5C69E36F-A525-653B-0701-C650683B94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4" y="2131"/>
                <a:ext cx="42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78" name="Rectangle 531">
                <a:extLst>
                  <a:ext uri="{FF2B5EF4-FFF2-40B4-BE49-F238E27FC236}">
                    <a16:creationId xmlns:a16="http://schemas.microsoft.com/office/drawing/2014/main" id="{746F5EA6-842B-C8A3-8A55-BA6BB4A7CF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7" y="2131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79" name="Freeform 532">
                <a:extLst>
                  <a:ext uri="{FF2B5EF4-FFF2-40B4-BE49-F238E27FC236}">
                    <a16:creationId xmlns:a16="http://schemas.microsoft.com/office/drawing/2014/main" id="{DAE39DC4-EB04-1859-ACD5-9F2BBA28E8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9" y="2171"/>
                <a:ext cx="75" cy="0"/>
              </a:xfrm>
              <a:custGeom>
                <a:avLst/>
                <a:gdLst>
                  <a:gd name="T0" fmla="*/ 0 w 159"/>
                  <a:gd name="T1" fmla="*/ 0 w 159"/>
                  <a:gd name="T2" fmla="*/ 159 w 1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59">
                    <a:moveTo>
                      <a:pt x="0" y="0"/>
                    </a:moveTo>
                    <a:lnTo>
                      <a:pt x="0" y="0"/>
                    </a:lnTo>
                    <a:lnTo>
                      <a:pt x="159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0" name="Freeform 533">
                <a:extLst>
                  <a:ext uri="{FF2B5EF4-FFF2-40B4-BE49-F238E27FC236}">
                    <a16:creationId xmlns:a16="http://schemas.microsoft.com/office/drawing/2014/main" id="{B4256A29-5895-B3B0-D59D-7A08CADFE1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4" y="2169"/>
                <a:ext cx="0" cy="3"/>
              </a:xfrm>
              <a:custGeom>
                <a:avLst/>
                <a:gdLst>
                  <a:gd name="T0" fmla="*/ 5 h 5"/>
                  <a:gd name="T1" fmla="*/ 5 h 5"/>
                  <a:gd name="T2" fmla="*/ 0 h 5"/>
                  <a:gd name="T3" fmla="*/ 0 h 5"/>
                  <a:gd name="T4" fmla="*/ 5 h 5"/>
                  <a:gd name="T5" fmla="*/ 5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5">
                    <a:moveTo>
                      <a:pt x="0" y="5"/>
                    </a:moveTo>
                    <a:lnTo>
                      <a:pt x="0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1" name="Rectangle 534">
                <a:extLst>
                  <a:ext uri="{FF2B5EF4-FFF2-40B4-BE49-F238E27FC236}">
                    <a16:creationId xmlns:a16="http://schemas.microsoft.com/office/drawing/2014/main" id="{15BA5BED-BCA4-121D-E15E-3CB1299BE8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9" y="2192"/>
                <a:ext cx="60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82" name="Rectangle 535">
                <a:extLst>
                  <a:ext uri="{FF2B5EF4-FFF2-40B4-BE49-F238E27FC236}">
                    <a16:creationId xmlns:a16="http://schemas.microsoft.com/office/drawing/2014/main" id="{F7731BAA-49FF-C639-C2F4-7C286C2BCF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6" y="2192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83" name="Rectangle 536">
                <a:extLst>
                  <a:ext uri="{FF2B5EF4-FFF2-40B4-BE49-F238E27FC236}">
                    <a16:creationId xmlns:a16="http://schemas.microsoft.com/office/drawing/2014/main" id="{B8B27746-F102-5BBE-6E9F-ABF245B863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5" y="2192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84" name="Rectangle 537">
                <a:extLst>
                  <a:ext uri="{FF2B5EF4-FFF2-40B4-BE49-F238E27FC236}">
                    <a16:creationId xmlns:a16="http://schemas.microsoft.com/office/drawing/2014/main" id="{E8B03659-C9E8-1627-25FE-B318368C77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7" y="2192"/>
                <a:ext cx="3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85" name="Rectangle 538">
                <a:extLst>
                  <a:ext uri="{FF2B5EF4-FFF2-40B4-BE49-F238E27FC236}">
                    <a16:creationId xmlns:a16="http://schemas.microsoft.com/office/drawing/2014/main" id="{6D768101-9CBD-F764-B5D5-9F8ECB60C8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9" y="2192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86" name="Rectangle 539">
                <a:extLst>
                  <a:ext uri="{FF2B5EF4-FFF2-40B4-BE49-F238E27FC236}">
                    <a16:creationId xmlns:a16="http://schemas.microsoft.com/office/drawing/2014/main" id="{B34F541F-33A0-37AD-8334-AB6425A730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1" y="2192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87" name="Rectangle 540">
                <a:extLst>
                  <a:ext uri="{FF2B5EF4-FFF2-40B4-BE49-F238E27FC236}">
                    <a16:creationId xmlns:a16="http://schemas.microsoft.com/office/drawing/2014/main" id="{4B4681AD-DEB3-D79F-8B52-6F4670203A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0" y="2192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88" name="Rectangle 541">
                <a:extLst>
                  <a:ext uri="{FF2B5EF4-FFF2-40B4-BE49-F238E27FC236}">
                    <a16:creationId xmlns:a16="http://schemas.microsoft.com/office/drawing/2014/main" id="{252C9312-8BB8-935C-D594-BA6749AA89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2" y="2192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89" name="Rectangle 542">
                <a:extLst>
                  <a:ext uri="{FF2B5EF4-FFF2-40B4-BE49-F238E27FC236}">
                    <a16:creationId xmlns:a16="http://schemas.microsoft.com/office/drawing/2014/main" id="{4BD85073-6A18-8C45-662F-1E0E9F3BFD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1" y="2192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90" name="Rectangle 543">
                <a:extLst>
                  <a:ext uri="{FF2B5EF4-FFF2-40B4-BE49-F238E27FC236}">
                    <a16:creationId xmlns:a16="http://schemas.microsoft.com/office/drawing/2014/main" id="{C9F3E263-4186-04C9-45B1-70375B3805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3" y="2192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91" name="Rectangle 544">
                <a:extLst>
                  <a:ext uri="{FF2B5EF4-FFF2-40B4-BE49-F238E27FC236}">
                    <a16:creationId xmlns:a16="http://schemas.microsoft.com/office/drawing/2014/main" id="{53D40797-5715-8C3C-9B79-CAC7471997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3" y="2192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92" name="Rectangle 545">
                <a:extLst>
                  <a:ext uri="{FF2B5EF4-FFF2-40B4-BE49-F238E27FC236}">
                    <a16:creationId xmlns:a16="http://schemas.microsoft.com/office/drawing/2014/main" id="{C415503D-93FE-FAE3-9FC8-DF7AFF6D1C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4" y="2192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93" name="Rectangle 546">
                <a:extLst>
                  <a:ext uri="{FF2B5EF4-FFF2-40B4-BE49-F238E27FC236}">
                    <a16:creationId xmlns:a16="http://schemas.microsoft.com/office/drawing/2014/main" id="{79EE065F-407B-446B-B087-505C44FA3F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6" y="2192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94" name="Rectangle 547">
                <a:extLst>
                  <a:ext uri="{FF2B5EF4-FFF2-40B4-BE49-F238E27FC236}">
                    <a16:creationId xmlns:a16="http://schemas.microsoft.com/office/drawing/2014/main" id="{13CA7442-E0D4-17CD-53A3-3B9AA42E3D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8" y="2192"/>
                <a:ext cx="5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95" name="Rectangle 548">
                <a:extLst>
                  <a:ext uri="{FF2B5EF4-FFF2-40B4-BE49-F238E27FC236}">
                    <a16:creationId xmlns:a16="http://schemas.microsoft.com/office/drawing/2014/main" id="{178E39FB-2078-CF2D-C3CE-D098A77511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2" y="2192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96" name="Rectangle 549">
                <a:extLst>
                  <a:ext uri="{FF2B5EF4-FFF2-40B4-BE49-F238E27FC236}">
                    <a16:creationId xmlns:a16="http://schemas.microsoft.com/office/drawing/2014/main" id="{DA02CDFF-86CC-5CFE-F2E3-0EF590BBAD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3" y="2192"/>
                <a:ext cx="149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$52.93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03" name="Rectangle 556">
                <a:extLst>
                  <a:ext uri="{FF2B5EF4-FFF2-40B4-BE49-F238E27FC236}">
                    <a16:creationId xmlns:a16="http://schemas.microsoft.com/office/drawing/2014/main" id="{CC353966-1D42-8094-F9ED-CBA3C1A5EA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5" y="2190"/>
                <a:ext cx="149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$52.93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10" name="Rectangle 563">
                <a:extLst>
                  <a:ext uri="{FF2B5EF4-FFF2-40B4-BE49-F238E27FC236}">
                    <a16:creationId xmlns:a16="http://schemas.microsoft.com/office/drawing/2014/main" id="{B153B726-9175-B6A3-3732-024A5C5927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9" y="2260"/>
                <a:ext cx="5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11" name="Rectangle 564">
                <a:extLst>
                  <a:ext uri="{FF2B5EF4-FFF2-40B4-BE49-F238E27FC236}">
                    <a16:creationId xmlns:a16="http://schemas.microsoft.com/office/drawing/2014/main" id="{688C5CF2-DCF0-D048-F935-2428B91621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4" y="226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12" name="Rectangle 565">
                <a:extLst>
                  <a:ext uri="{FF2B5EF4-FFF2-40B4-BE49-F238E27FC236}">
                    <a16:creationId xmlns:a16="http://schemas.microsoft.com/office/drawing/2014/main" id="{30F6B675-8697-AA09-2969-561D12BC98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3" y="226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13" name="Rectangle 566">
                <a:extLst>
                  <a:ext uri="{FF2B5EF4-FFF2-40B4-BE49-F238E27FC236}">
                    <a16:creationId xmlns:a16="http://schemas.microsoft.com/office/drawing/2014/main" id="{BD66AE77-A5E3-FDD1-2DF7-3332DFA746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2" y="2260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14" name="Rectangle 567">
                <a:extLst>
                  <a:ext uri="{FF2B5EF4-FFF2-40B4-BE49-F238E27FC236}">
                    <a16:creationId xmlns:a16="http://schemas.microsoft.com/office/drawing/2014/main" id="{52FEF134-1BFF-7CD5-DE92-9A9B384CBC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4" y="2260"/>
                <a:ext cx="3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15" name="Rectangle 568">
                <a:extLst>
                  <a:ext uri="{FF2B5EF4-FFF2-40B4-BE49-F238E27FC236}">
                    <a16:creationId xmlns:a16="http://schemas.microsoft.com/office/drawing/2014/main" id="{023B8B9A-49EF-2AD5-2337-536F1FA5D1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6" y="2260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16" name="Rectangle 569">
                <a:extLst>
                  <a:ext uri="{FF2B5EF4-FFF2-40B4-BE49-F238E27FC236}">
                    <a16:creationId xmlns:a16="http://schemas.microsoft.com/office/drawing/2014/main" id="{5311FA74-5075-B016-07B6-690E2AA49E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8" y="226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17" name="Rectangle 570">
                <a:extLst>
                  <a:ext uri="{FF2B5EF4-FFF2-40B4-BE49-F238E27FC236}">
                    <a16:creationId xmlns:a16="http://schemas.microsoft.com/office/drawing/2014/main" id="{6902B410-B719-C137-2D54-7455C0FB9A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8" y="2260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18" name="Rectangle 571">
                <a:extLst>
                  <a:ext uri="{FF2B5EF4-FFF2-40B4-BE49-F238E27FC236}">
                    <a16:creationId xmlns:a16="http://schemas.microsoft.com/office/drawing/2014/main" id="{3BAF9130-FE3B-33BE-C211-D225100BE2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9" y="2260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19" name="Rectangle 572">
                <a:extLst>
                  <a:ext uri="{FF2B5EF4-FFF2-40B4-BE49-F238E27FC236}">
                    <a16:creationId xmlns:a16="http://schemas.microsoft.com/office/drawing/2014/main" id="{9C1647BD-6539-6DE4-7120-CA9BAC1916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1" y="2260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20" name="Rectangle 573">
                <a:extLst>
                  <a:ext uri="{FF2B5EF4-FFF2-40B4-BE49-F238E27FC236}">
                    <a16:creationId xmlns:a16="http://schemas.microsoft.com/office/drawing/2014/main" id="{1F191727-6048-B646-1FF5-35AD5F7DCE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8" y="226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21" name="Rectangle 574">
                <a:extLst>
                  <a:ext uri="{FF2B5EF4-FFF2-40B4-BE49-F238E27FC236}">
                    <a16:creationId xmlns:a16="http://schemas.microsoft.com/office/drawing/2014/main" id="{505C72EA-CAB2-3932-33AD-722F893C46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7" y="2260"/>
                <a:ext cx="52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22" name="Rectangle 575">
                <a:extLst>
                  <a:ext uri="{FF2B5EF4-FFF2-40B4-BE49-F238E27FC236}">
                    <a16:creationId xmlns:a16="http://schemas.microsoft.com/office/drawing/2014/main" id="{FFCB1154-ADF1-DBC5-B77C-F324528F09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8" y="2260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$226.33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29" name="Rectangle 582">
                <a:extLst>
                  <a:ext uri="{FF2B5EF4-FFF2-40B4-BE49-F238E27FC236}">
                    <a16:creationId xmlns:a16="http://schemas.microsoft.com/office/drawing/2014/main" id="{84409F2D-60C5-BF10-B752-CA339DFD9F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8" y="2259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$226.33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38" name="Rectangle 591">
                <a:extLst>
                  <a:ext uri="{FF2B5EF4-FFF2-40B4-BE49-F238E27FC236}">
                    <a16:creationId xmlns:a16="http://schemas.microsoft.com/office/drawing/2014/main" id="{165BB9BB-DF9C-0E24-613B-B13BD4DC41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9" y="2328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39" name="Rectangle 592">
                <a:extLst>
                  <a:ext uri="{FF2B5EF4-FFF2-40B4-BE49-F238E27FC236}">
                    <a16:creationId xmlns:a16="http://schemas.microsoft.com/office/drawing/2014/main" id="{90844197-C9D0-F7AB-EC04-9E60635DEA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1" y="2328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40" name="Rectangle 593">
                <a:extLst>
                  <a:ext uri="{FF2B5EF4-FFF2-40B4-BE49-F238E27FC236}">
                    <a16:creationId xmlns:a16="http://schemas.microsoft.com/office/drawing/2014/main" id="{151D9F5E-9B5E-09F8-7AD2-2A8DCDF027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1" y="2328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41" name="Rectangle 594">
                <a:extLst>
                  <a:ext uri="{FF2B5EF4-FFF2-40B4-BE49-F238E27FC236}">
                    <a16:creationId xmlns:a16="http://schemas.microsoft.com/office/drawing/2014/main" id="{8139B33F-5838-D52B-9A1D-F90791F192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3" y="2328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42" name="Rectangle 595">
                <a:extLst>
                  <a:ext uri="{FF2B5EF4-FFF2-40B4-BE49-F238E27FC236}">
                    <a16:creationId xmlns:a16="http://schemas.microsoft.com/office/drawing/2014/main" id="{E098B791-1728-2797-7C4A-7FF4349D41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4" y="2328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43" name="Rectangle 596">
                <a:extLst>
                  <a:ext uri="{FF2B5EF4-FFF2-40B4-BE49-F238E27FC236}">
                    <a16:creationId xmlns:a16="http://schemas.microsoft.com/office/drawing/2014/main" id="{7BE38565-9841-5703-2890-887C043864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6" y="2328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44" name="Rectangle 597">
                <a:extLst>
                  <a:ext uri="{FF2B5EF4-FFF2-40B4-BE49-F238E27FC236}">
                    <a16:creationId xmlns:a16="http://schemas.microsoft.com/office/drawing/2014/main" id="{43DDE3D4-2EA0-E23E-AA65-39AE24FAEA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5" y="2328"/>
                <a:ext cx="60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45" name="Rectangle 598">
                <a:extLst>
                  <a:ext uri="{FF2B5EF4-FFF2-40B4-BE49-F238E27FC236}">
                    <a16:creationId xmlns:a16="http://schemas.microsoft.com/office/drawing/2014/main" id="{A151DDFA-128A-6FB5-EB45-B4E25CCE2E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2" y="2328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46" name="Rectangle 599">
                <a:extLst>
                  <a:ext uri="{FF2B5EF4-FFF2-40B4-BE49-F238E27FC236}">
                    <a16:creationId xmlns:a16="http://schemas.microsoft.com/office/drawing/2014/main" id="{808DDFC3-5A53-5B17-2AF6-65D5656609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1" y="2328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47" name="Rectangle 600">
                <a:extLst>
                  <a:ext uri="{FF2B5EF4-FFF2-40B4-BE49-F238E27FC236}">
                    <a16:creationId xmlns:a16="http://schemas.microsoft.com/office/drawing/2014/main" id="{E8C3DAC5-B959-47AF-3CDA-7CFF33C82E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6" y="2328"/>
                <a:ext cx="5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48" name="Rectangle 601">
                <a:extLst>
                  <a:ext uri="{FF2B5EF4-FFF2-40B4-BE49-F238E27FC236}">
                    <a16:creationId xmlns:a16="http://schemas.microsoft.com/office/drawing/2014/main" id="{E75AFFD5-9B04-63DF-836B-58831A1DFF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0" y="2328"/>
                <a:ext cx="51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49" name="Rectangle 602">
                <a:extLst>
                  <a:ext uri="{FF2B5EF4-FFF2-40B4-BE49-F238E27FC236}">
                    <a16:creationId xmlns:a16="http://schemas.microsoft.com/office/drawing/2014/main" id="{88164C73-B560-6271-9D32-F7C5B37EC1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9" y="2328"/>
                <a:ext cx="60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50" name="Rectangle 603">
                <a:extLst>
                  <a:ext uri="{FF2B5EF4-FFF2-40B4-BE49-F238E27FC236}">
                    <a16:creationId xmlns:a16="http://schemas.microsoft.com/office/drawing/2014/main" id="{29701DA6-FF11-7175-FE5B-8E2E13FDC8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5" y="2328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51" name="Rectangle 604">
                <a:extLst>
                  <a:ext uri="{FF2B5EF4-FFF2-40B4-BE49-F238E27FC236}">
                    <a16:creationId xmlns:a16="http://schemas.microsoft.com/office/drawing/2014/main" id="{AD630349-DBFE-A332-D716-F631C64C5B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5" y="2328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52" name="Rectangle 605">
                <a:extLst>
                  <a:ext uri="{FF2B5EF4-FFF2-40B4-BE49-F238E27FC236}">
                    <a16:creationId xmlns:a16="http://schemas.microsoft.com/office/drawing/2014/main" id="{39AF91CE-7871-0B5A-86B7-6293212EE0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7" y="2328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53" name="Rectangle 606">
                <a:extLst>
                  <a:ext uri="{FF2B5EF4-FFF2-40B4-BE49-F238E27FC236}">
                    <a16:creationId xmlns:a16="http://schemas.microsoft.com/office/drawing/2014/main" id="{D960E42D-7706-D2C0-A7F3-DE9587B6DF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04" y="2326"/>
                <a:ext cx="122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$1.85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8" name="Group 808">
              <a:extLst>
                <a:ext uri="{FF2B5EF4-FFF2-40B4-BE49-F238E27FC236}">
                  <a16:creationId xmlns:a16="http://schemas.microsoft.com/office/drawing/2014/main" id="{C72DA1C9-B9B3-95B7-0DE4-65748AF6E1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3" y="2183"/>
              <a:ext cx="3624" cy="617"/>
              <a:chOff x="163" y="2183"/>
              <a:chExt cx="3624" cy="617"/>
            </a:xfrm>
          </p:grpSpPr>
          <p:sp>
            <p:nvSpPr>
              <p:cNvPr id="958" name="Rectangle 612">
                <a:extLst>
                  <a:ext uri="{FF2B5EF4-FFF2-40B4-BE49-F238E27FC236}">
                    <a16:creationId xmlns:a16="http://schemas.microsoft.com/office/drawing/2014/main" id="{E50E10AF-AD69-5C39-A6E7-BEE0EBD0E1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1" y="2328"/>
                <a:ext cx="122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$1.85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64" name="Rectangle 618">
                <a:extLst>
                  <a:ext uri="{FF2B5EF4-FFF2-40B4-BE49-F238E27FC236}">
                    <a16:creationId xmlns:a16="http://schemas.microsoft.com/office/drawing/2014/main" id="{743A44B7-03F4-BDC3-24AF-6C4566A402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9" y="2396"/>
                <a:ext cx="41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r>
                  <a:rPr lang="en-US" altLang="en-US" sz="600" dirty="0">
                    <a:solidFill>
                      <a:srgbClr val="000000"/>
                    </a:solidFill>
                  </a:rPr>
                  <a:t>ERS LACO P DIS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68" name="Rectangle 622">
                <a:extLst>
                  <a:ext uri="{FF2B5EF4-FFF2-40B4-BE49-F238E27FC236}">
                    <a16:creationId xmlns:a16="http://schemas.microsoft.com/office/drawing/2014/main" id="{52BC6AA9-20E4-61E1-2D7E-9D82D3B208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9" y="2396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70" name="Rectangle 624">
                <a:extLst>
                  <a:ext uri="{FF2B5EF4-FFF2-40B4-BE49-F238E27FC236}">
                    <a16:creationId xmlns:a16="http://schemas.microsoft.com/office/drawing/2014/main" id="{1D0426A5-26F1-0C7B-EE51-DEC206376F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3" y="2396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75" name="Rectangle 629">
                <a:extLst>
                  <a:ext uri="{FF2B5EF4-FFF2-40B4-BE49-F238E27FC236}">
                    <a16:creationId xmlns:a16="http://schemas.microsoft.com/office/drawing/2014/main" id="{A0B74CF2-0AB7-B775-9BC1-096EDA5D7F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5" y="2396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79" name="Rectangle 633">
                <a:extLst>
                  <a:ext uri="{FF2B5EF4-FFF2-40B4-BE49-F238E27FC236}">
                    <a16:creationId xmlns:a16="http://schemas.microsoft.com/office/drawing/2014/main" id="{1ADB95C9-5F83-D4CE-5BA1-1285CA3FEC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3" y="2396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$422.05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88" name="Rectangle 642">
                <a:extLst>
                  <a:ext uri="{FF2B5EF4-FFF2-40B4-BE49-F238E27FC236}">
                    <a16:creationId xmlns:a16="http://schemas.microsoft.com/office/drawing/2014/main" id="{91D9F770-3C1F-AD0C-17D0-E09490B6DD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9" y="2395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$422.05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98" name="Rectangle 652">
                <a:extLst>
                  <a:ext uri="{FF2B5EF4-FFF2-40B4-BE49-F238E27FC236}">
                    <a16:creationId xmlns:a16="http://schemas.microsoft.com/office/drawing/2014/main" id="{D91C4A34-C4BA-5E41-57A6-94628B269B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9" y="2464"/>
                <a:ext cx="353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LACOE UAL ER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02" name="Rectangle 656">
                <a:extLst>
                  <a:ext uri="{FF2B5EF4-FFF2-40B4-BE49-F238E27FC236}">
                    <a16:creationId xmlns:a16="http://schemas.microsoft.com/office/drawing/2014/main" id="{4EC191C7-24D7-80F0-F478-5F3C0BDBE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9" y="2464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06" name="Rectangle 660">
                <a:extLst>
                  <a:ext uri="{FF2B5EF4-FFF2-40B4-BE49-F238E27FC236}">
                    <a16:creationId xmlns:a16="http://schemas.microsoft.com/office/drawing/2014/main" id="{44A0FD32-85E2-8E10-52D9-DA1B28CCBB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4" y="2464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08" name="Rectangle 662">
                <a:extLst>
                  <a:ext uri="{FF2B5EF4-FFF2-40B4-BE49-F238E27FC236}">
                    <a16:creationId xmlns:a16="http://schemas.microsoft.com/office/drawing/2014/main" id="{DC0BEB8F-2368-DD8C-9150-842B9528AE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7" y="2464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12" name="Rectangle 666">
                <a:extLst>
                  <a:ext uri="{FF2B5EF4-FFF2-40B4-BE49-F238E27FC236}">
                    <a16:creationId xmlns:a16="http://schemas.microsoft.com/office/drawing/2014/main" id="{252D644E-CC4A-03B0-DD5A-A06524D45C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8" y="2463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$594.86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18" name="Rectangle 672">
                <a:extLst>
                  <a:ext uri="{FF2B5EF4-FFF2-40B4-BE49-F238E27FC236}">
                    <a16:creationId xmlns:a16="http://schemas.microsoft.com/office/drawing/2014/main" id="{8305192F-5C3E-B25D-7325-A6533A9538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8" y="2464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$594.86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25" name="Rectangle 679">
                <a:extLst>
                  <a:ext uri="{FF2B5EF4-FFF2-40B4-BE49-F238E27FC236}">
                    <a16:creationId xmlns:a16="http://schemas.microsoft.com/office/drawing/2014/main" id="{6798E555-5AC7-1B1B-57D5-1AD6A1CD10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9" y="2531"/>
                <a:ext cx="380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KAISER ER CON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29" name="Rectangle 683">
                <a:extLst>
                  <a:ext uri="{FF2B5EF4-FFF2-40B4-BE49-F238E27FC236}">
                    <a16:creationId xmlns:a16="http://schemas.microsoft.com/office/drawing/2014/main" id="{755C47BF-E4DB-D2E0-5689-5F84280D3F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9" y="2531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36" name="Rectangle 690">
                <a:extLst>
                  <a:ext uri="{FF2B5EF4-FFF2-40B4-BE49-F238E27FC236}">
                    <a16:creationId xmlns:a16="http://schemas.microsoft.com/office/drawing/2014/main" id="{C469E0BE-5866-7140-F3E3-4387AECC41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531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40" name="Rectangle 694">
                <a:extLst>
                  <a:ext uri="{FF2B5EF4-FFF2-40B4-BE49-F238E27FC236}">
                    <a16:creationId xmlns:a16="http://schemas.microsoft.com/office/drawing/2014/main" id="{0CC9E252-CD50-2CF8-9EFE-E9B3868664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5" y="2531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$442.82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47" name="Rectangle 701">
                <a:extLst>
                  <a:ext uri="{FF2B5EF4-FFF2-40B4-BE49-F238E27FC236}">
                    <a16:creationId xmlns:a16="http://schemas.microsoft.com/office/drawing/2014/main" id="{3460F033-1874-F7D0-358B-6A53423181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2530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$442.82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6" name="Rectangle 710">
                <a:extLst>
                  <a:ext uri="{FF2B5EF4-FFF2-40B4-BE49-F238E27FC236}">
                    <a16:creationId xmlns:a16="http://schemas.microsoft.com/office/drawing/2014/main" id="{B5CE5DBC-40AC-5471-B08B-DF28B6ABEF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9" y="2599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7" name="Rectangle 711">
                <a:extLst>
                  <a:ext uri="{FF2B5EF4-FFF2-40B4-BE49-F238E27FC236}">
                    <a16:creationId xmlns:a16="http://schemas.microsoft.com/office/drawing/2014/main" id="{63DC96B7-334D-DE23-B66F-9342DDEC28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1" y="2599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8" name="Rectangle 712">
                <a:extLst>
                  <a:ext uri="{FF2B5EF4-FFF2-40B4-BE49-F238E27FC236}">
                    <a16:creationId xmlns:a16="http://schemas.microsoft.com/office/drawing/2014/main" id="{7D3D52D5-D6C1-CA87-AB66-1D97B79BC4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1" y="2599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9" name="Rectangle 713">
                <a:extLst>
                  <a:ext uri="{FF2B5EF4-FFF2-40B4-BE49-F238E27FC236}">
                    <a16:creationId xmlns:a16="http://schemas.microsoft.com/office/drawing/2014/main" id="{DC3E1F2A-B3A6-0990-28EC-5DC89EA0E9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5" y="2599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0" name="Rectangle 714">
                <a:extLst>
                  <a:ext uri="{FF2B5EF4-FFF2-40B4-BE49-F238E27FC236}">
                    <a16:creationId xmlns:a16="http://schemas.microsoft.com/office/drawing/2014/main" id="{9AAFDC5E-2D1C-FE3C-5CD7-7161521396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2" y="2599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1" name="Rectangle 715">
                <a:extLst>
                  <a:ext uri="{FF2B5EF4-FFF2-40B4-BE49-F238E27FC236}">
                    <a16:creationId xmlns:a16="http://schemas.microsoft.com/office/drawing/2014/main" id="{EB345395-2863-DB73-3731-816572E0C5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1" y="2599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2" name="Rectangle 716">
                <a:extLst>
                  <a:ext uri="{FF2B5EF4-FFF2-40B4-BE49-F238E27FC236}">
                    <a16:creationId xmlns:a16="http://schemas.microsoft.com/office/drawing/2014/main" id="{3907F3CB-6BF6-6318-E7CE-65C6A2F033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3" y="2599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3" name="Rectangle 717">
                <a:extLst>
                  <a:ext uri="{FF2B5EF4-FFF2-40B4-BE49-F238E27FC236}">
                    <a16:creationId xmlns:a16="http://schemas.microsoft.com/office/drawing/2014/main" id="{F9E83851-8FA6-3311-5F33-24EEEB0FF7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5" y="2599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4" name="Rectangle 718">
                <a:extLst>
                  <a:ext uri="{FF2B5EF4-FFF2-40B4-BE49-F238E27FC236}">
                    <a16:creationId xmlns:a16="http://schemas.microsoft.com/office/drawing/2014/main" id="{2E29CEAA-A6B4-2D89-3516-50530C6ABC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4" y="2599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5" name="Rectangle 719">
                <a:extLst>
                  <a:ext uri="{FF2B5EF4-FFF2-40B4-BE49-F238E27FC236}">
                    <a16:creationId xmlns:a16="http://schemas.microsoft.com/office/drawing/2014/main" id="{BEB0881D-4779-910A-7F17-53D290C8FE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6" y="2599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6" name="Rectangle 720">
                <a:extLst>
                  <a:ext uri="{FF2B5EF4-FFF2-40B4-BE49-F238E27FC236}">
                    <a16:creationId xmlns:a16="http://schemas.microsoft.com/office/drawing/2014/main" id="{4979BD7C-3810-217E-AC24-8BB43E3B0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3" y="2599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7" name="Rectangle 721">
                <a:extLst>
                  <a:ext uri="{FF2B5EF4-FFF2-40B4-BE49-F238E27FC236}">
                    <a16:creationId xmlns:a16="http://schemas.microsoft.com/office/drawing/2014/main" id="{3C2CA6E3-FB22-4BD6-504F-C4F5575804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599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8" name="Rectangle 722">
                <a:extLst>
                  <a:ext uri="{FF2B5EF4-FFF2-40B4-BE49-F238E27FC236}">
                    <a16:creationId xmlns:a16="http://schemas.microsoft.com/office/drawing/2014/main" id="{4B0BA542-4F1A-C765-7CAF-DD3FDC03FE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6" y="2599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9" name="Rectangle 723">
                <a:extLst>
                  <a:ext uri="{FF2B5EF4-FFF2-40B4-BE49-F238E27FC236}">
                    <a16:creationId xmlns:a16="http://schemas.microsoft.com/office/drawing/2014/main" id="{DD0E8D59-72BC-822F-C6AA-7461AAA248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8" y="2599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70" name="Rectangle 724">
                <a:extLst>
                  <a:ext uri="{FF2B5EF4-FFF2-40B4-BE49-F238E27FC236}">
                    <a16:creationId xmlns:a16="http://schemas.microsoft.com/office/drawing/2014/main" id="{35E7AD8C-9047-D638-6D19-197FB72D90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8" y="2599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71" name="Rectangle 725">
                <a:extLst>
                  <a:ext uri="{FF2B5EF4-FFF2-40B4-BE49-F238E27FC236}">
                    <a16:creationId xmlns:a16="http://schemas.microsoft.com/office/drawing/2014/main" id="{40D159F3-D493-C645-0A1C-D3FAD1BA64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2" y="2599"/>
                <a:ext cx="149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$61.02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77" name="Rectangle 731">
                <a:extLst>
                  <a:ext uri="{FF2B5EF4-FFF2-40B4-BE49-F238E27FC236}">
                    <a16:creationId xmlns:a16="http://schemas.microsoft.com/office/drawing/2014/main" id="{0F5B928F-3F79-6AAD-EBA6-A77246D933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6" y="2599"/>
                <a:ext cx="149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$61.02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4" name="Rectangle 738">
                <a:extLst>
                  <a:ext uri="{FF2B5EF4-FFF2-40B4-BE49-F238E27FC236}">
                    <a16:creationId xmlns:a16="http://schemas.microsoft.com/office/drawing/2014/main" id="{3F8B6678-26C5-3E99-EBE3-720FAAB6C0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9" y="2667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5" name="Rectangle 739">
                <a:extLst>
                  <a:ext uri="{FF2B5EF4-FFF2-40B4-BE49-F238E27FC236}">
                    <a16:creationId xmlns:a16="http://schemas.microsoft.com/office/drawing/2014/main" id="{F215852E-AE2F-3485-918A-8CC33DAD3A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9" y="2667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6" name="Rectangle 740">
                <a:extLst>
                  <a:ext uri="{FF2B5EF4-FFF2-40B4-BE49-F238E27FC236}">
                    <a16:creationId xmlns:a16="http://schemas.microsoft.com/office/drawing/2014/main" id="{D0FE19F6-F579-F76B-790A-86C005E0AC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8" y="2667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7" name="Rectangle 741">
                <a:extLst>
                  <a:ext uri="{FF2B5EF4-FFF2-40B4-BE49-F238E27FC236}">
                    <a16:creationId xmlns:a16="http://schemas.microsoft.com/office/drawing/2014/main" id="{68ADAF2F-9661-6618-5F8A-390AAEB32F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7" y="2667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8" name="Rectangle 742">
                <a:extLst>
                  <a:ext uri="{FF2B5EF4-FFF2-40B4-BE49-F238E27FC236}">
                    <a16:creationId xmlns:a16="http://schemas.microsoft.com/office/drawing/2014/main" id="{A846B1F6-8B8B-18E4-2507-8CD1841F94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0" y="2667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89" name="Rectangle 743">
                <a:extLst>
                  <a:ext uri="{FF2B5EF4-FFF2-40B4-BE49-F238E27FC236}">
                    <a16:creationId xmlns:a16="http://schemas.microsoft.com/office/drawing/2014/main" id="{C78FE15B-A506-5202-DC2F-7F49B5B5E4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9" y="2667"/>
                <a:ext cx="60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0" name="Rectangle 744">
                <a:extLst>
                  <a:ext uri="{FF2B5EF4-FFF2-40B4-BE49-F238E27FC236}">
                    <a16:creationId xmlns:a16="http://schemas.microsoft.com/office/drawing/2014/main" id="{D70EE598-9018-0FA4-409D-5110F75220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5" y="2667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1" name="Rectangle 745">
                <a:extLst>
                  <a:ext uri="{FF2B5EF4-FFF2-40B4-BE49-F238E27FC236}">
                    <a16:creationId xmlns:a16="http://schemas.microsoft.com/office/drawing/2014/main" id="{51D8DA74-BC65-12CE-2731-FB82ABF29F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5" y="2667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2" name="Rectangle 746">
                <a:extLst>
                  <a:ext uri="{FF2B5EF4-FFF2-40B4-BE49-F238E27FC236}">
                    <a16:creationId xmlns:a16="http://schemas.microsoft.com/office/drawing/2014/main" id="{7F4A84E2-5436-4A2C-DB24-2A3C6A5768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9" y="2667"/>
                <a:ext cx="5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3" name="Rectangle 747">
                <a:extLst>
                  <a:ext uri="{FF2B5EF4-FFF2-40B4-BE49-F238E27FC236}">
                    <a16:creationId xmlns:a16="http://schemas.microsoft.com/office/drawing/2014/main" id="{474A48A9-172F-5BA8-FC59-B839F0DBB8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3" y="2667"/>
                <a:ext cx="51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4" name="Rectangle 748">
                <a:extLst>
                  <a:ext uri="{FF2B5EF4-FFF2-40B4-BE49-F238E27FC236}">
                    <a16:creationId xmlns:a16="http://schemas.microsoft.com/office/drawing/2014/main" id="{28F71D54-FB94-5437-5074-8A0079349F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2" y="2667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5" name="Rectangle 749">
                <a:extLst>
                  <a:ext uri="{FF2B5EF4-FFF2-40B4-BE49-F238E27FC236}">
                    <a16:creationId xmlns:a16="http://schemas.microsoft.com/office/drawing/2014/main" id="{381D51A9-D173-3548-A475-4478CCF9DA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2" y="2667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96" name="Rectangle 750">
                <a:extLst>
                  <a:ext uri="{FF2B5EF4-FFF2-40B4-BE49-F238E27FC236}">
                    <a16:creationId xmlns:a16="http://schemas.microsoft.com/office/drawing/2014/main" id="{72FA3C5F-0169-4951-04B1-2FA881398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3" y="2664"/>
                <a:ext cx="149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$15.34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02" name="Rectangle 756">
                <a:extLst>
                  <a:ext uri="{FF2B5EF4-FFF2-40B4-BE49-F238E27FC236}">
                    <a16:creationId xmlns:a16="http://schemas.microsoft.com/office/drawing/2014/main" id="{8E2EC05C-6D10-0E60-459D-1FB500445A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8" y="2665"/>
                <a:ext cx="149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$15.34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08" name="Rectangle 762">
                <a:extLst>
                  <a:ext uri="{FF2B5EF4-FFF2-40B4-BE49-F238E27FC236}">
                    <a16:creationId xmlns:a16="http://schemas.microsoft.com/office/drawing/2014/main" id="{3BF4DC39-99F1-DC40-072B-1209E0158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9" y="2735"/>
                <a:ext cx="262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UNUM LIFE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13" name="Rectangle 767">
                <a:extLst>
                  <a:ext uri="{FF2B5EF4-FFF2-40B4-BE49-F238E27FC236}">
                    <a16:creationId xmlns:a16="http://schemas.microsoft.com/office/drawing/2014/main" id="{BA526B00-C717-A0EB-AD7B-EEB3B22F00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0" y="2735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18" name="Rectangle 772">
                <a:extLst>
                  <a:ext uri="{FF2B5EF4-FFF2-40B4-BE49-F238E27FC236}">
                    <a16:creationId xmlns:a16="http://schemas.microsoft.com/office/drawing/2014/main" id="{0623472A-421B-09E2-15D1-1D37A5C056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7" y="2735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23" name="Rectangle 777">
                <a:extLst>
                  <a:ext uri="{FF2B5EF4-FFF2-40B4-BE49-F238E27FC236}">
                    <a16:creationId xmlns:a16="http://schemas.microsoft.com/office/drawing/2014/main" id="{57F06CC1-C230-49E8-1EB7-2C75BC148E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0" y="2730"/>
                <a:ext cx="122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$1.69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28" name="Rectangle 782">
                <a:extLst>
                  <a:ext uri="{FF2B5EF4-FFF2-40B4-BE49-F238E27FC236}">
                    <a16:creationId xmlns:a16="http://schemas.microsoft.com/office/drawing/2014/main" id="{F9A7281E-27A1-6715-6CB7-7DF774F7AC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9" y="2735"/>
                <a:ext cx="122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$1.69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34" name="Rectangle 788">
                <a:extLst>
                  <a:ext uri="{FF2B5EF4-FFF2-40B4-BE49-F238E27FC236}">
                    <a16:creationId xmlns:a16="http://schemas.microsoft.com/office/drawing/2014/main" id="{D342C1ED-A93C-8CD5-E956-677820028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" y="2183"/>
                <a:ext cx="345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REGULAR PAY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41" name="Rectangle 795">
                <a:extLst>
                  <a:ext uri="{FF2B5EF4-FFF2-40B4-BE49-F238E27FC236}">
                    <a16:creationId xmlns:a16="http://schemas.microsoft.com/office/drawing/2014/main" id="{9003BD46-BE4B-89F6-3484-7EDC8B27B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" y="2183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45" name="Rectangle 799">
                <a:extLst>
                  <a:ext uri="{FF2B5EF4-FFF2-40B4-BE49-F238E27FC236}">
                    <a16:creationId xmlns:a16="http://schemas.microsoft.com/office/drawing/2014/main" id="{A8943C18-4390-CA79-615E-A0A706E6F8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5" y="2183"/>
                <a:ext cx="250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09-16-2023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0" name="Group 1009">
              <a:extLst>
                <a:ext uri="{FF2B5EF4-FFF2-40B4-BE49-F238E27FC236}">
                  <a16:creationId xmlns:a16="http://schemas.microsoft.com/office/drawing/2014/main" id="{17EB99C5-D5D7-BD03-DBDE-E86AC9245F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" y="2174"/>
              <a:ext cx="3645" cy="989"/>
              <a:chOff x="147" y="2174"/>
              <a:chExt cx="3645" cy="989"/>
            </a:xfrm>
          </p:grpSpPr>
          <p:sp>
            <p:nvSpPr>
              <p:cNvPr id="755" name="Rectangle 810">
                <a:extLst>
                  <a:ext uri="{FF2B5EF4-FFF2-40B4-BE49-F238E27FC236}">
                    <a16:creationId xmlns:a16="http://schemas.microsoft.com/office/drawing/2014/main" id="{2FF4C70D-A11C-C070-AEDA-B1AB4B4737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" y="2183"/>
                <a:ext cx="250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09-30-2023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66" name="Rectangle 821">
                <a:extLst>
                  <a:ext uri="{FF2B5EF4-FFF2-40B4-BE49-F238E27FC236}">
                    <a16:creationId xmlns:a16="http://schemas.microsoft.com/office/drawing/2014/main" id="{B58970DD-4D68-D336-250F-AB2C63D0FA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9" y="2174"/>
                <a:ext cx="21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$3,692.50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67" name="Rectangle 822">
                <a:extLst>
                  <a:ext uri="{FF2B5EF4-FFF2-40B4-BE49-F238E27FC236}">
                    <a16:creationId xmlns:a16="http://schemas.microsoft.com/office/drawing/2014/main" id="{A1621730-16B1-B308-2FB5-B047CBA1EA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6" y="2183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76" name="Rectangle 831">
                <a:extLst>
                  <a:ext uri="{FF2B5EF4-FFF2-40B4-BE49-F238E27FC236}">
                    <a16:creationId xmlns:a16="http://schemas.microsoft.com/office/drawing/2014/main" id="{7C216189-3E22-F1C8-6AEF-418D42B269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6" y="2183"/>
                <a:ext cx="0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altLang="en-US" sz="600" dirty="0">
                  <a:solidFill>
                    <a:srgbClr val="000000"/>
                  </a:solidFill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77" name="Rectangle 832">
                <a:extLst>
                  <a:ext uri="{FF2B5EF4-FFF2-40B4-BE49-F238E27FC236}">
                    <a16:creationId xmlns:a16="http://schemas.microsoft.com/office/drawing/2014/main" id="{081FD152-5965-3ABE-C8EB-56C05A7673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8" y="2183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90" name="Rectangle 845">
                <a:extLst>
                  <a:ext uri="{FF2B5EF4-FFF2-40B4-BE49-F238E27FC236}">
                    <a16:creationId xmlns:a16="http://schemas.microsoft.com/office/drawing/2014/main" id="{E75D3BE2-48BD-1805-3669-6D329136DB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" y="2251"/>
                <a:ext cx="4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 </a:t>
                </a:r>
              </a:p>
            </p:txBody>
          </p:sp>
          <p:sp>
            <p:nvSpPr>
              <p:cNvPr id="791" name="Rectangle 846">
                <a:extLst>
                  <a:ext uri="{FF2B5EF4-FFF2-40B4-BE49-F238E27FC236}">
                    <a16:creationId xmlns:a16="http://schemas.microsoft.com/office/drawing/2014/main" id="{2AC87A60-6C71-0304-B812-906D34DD64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" y="225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92" name="Rectangle 847">
                <a:extLst>
                  <a:ext uri="{FF2B5EF4-FFF2-40B4-BE49-F238E27FC236}">
                    <a16:creationId xmlns:a16="http://schemas.microsoft.com/office/drawing/2014/main" id="{67C664C6-BB1D-DEDF-2D28-E585055071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" y="225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93" name="Rectangle 848">
                <a:extLst>
                  <a:ext uri="{FF2B5EF4-FFF2-40B4-BE49-F238E27FC236}">
                    <a16:creationId xmlns:a16="http://schemas.microsoft.com/office/drawing/2014/main" id="{FA68DBA9-A43C-B083-009B-46F588DE38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5" y="225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94" name="Rectangle 849">
                <a:extLst>
                  <a:ext uri="{FF2B5EF4-FFF2-40B4-BE49-F238E27FC236}">
                    <a16:creationId xmlns:a16="http://schemas.microsoft.com/office/drawing/2014/main" id="{0C9937AF-ABBC-BED7-8BC3-8C0759700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9" y="225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96" name="Rectangle 851">
                <a:extLst>
                  <a:ext uri="{FF2B5EF4-FFF2-40B4-BE49-F238E27FC236}">
                    <a16:creationId xmlns:a16="http://schemas.microsoft.com/office/drawing/2014/main" id="{590C25C7-CAC9-4F8B-ED2F-FF08CB1527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8" y="225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97" name="Rectangle 852">
                <a:extLst>
                  <a:ext uri="{FF2B5EF4-FFF2-40B4-BE49-F238E27FC236}">
                    <a16:creationId xmlns:a16="http://schemas.microsoft.com/office/drawing/2014/main" id="{9EA6F5C9-3114-F0D9-2813-C167C21CE6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" y="225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98" name="Rectangle 853">
                <a:extLst>
                  <a:ext uri="{FF2B5EF4-FFF2-40B4-BE49-F238E27FC236}">
                    <a16:creationId xmlns:a16="http://schemas.microsoft.com/office/drawing/2014/main" id="{7B3490B9-E407-E3FC-6220-A9F221CB22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225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99" name="Rectangle 854">
                <a:extLst>
                  <a:ext uri="{FF2B5EF4-FFF2-40B4-BE49-F238E27FC236}">
                    <a16:creationId xmlns:a16="http://schemas.microsoft.com/office/drawing/2014/main" id="{D8A89790-BFE8-0104-3B51-F971A126F0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" y="225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00" name="Rectangle 855">
                <a:extLst>
                  <a:ext uri="{FF2B5EF4-FFF2-40B4-BE49-F238E27FC236}">
                    <a16:creationId xmlns:a16="http://schemas.microsoft.com/office/drawing/2014/main" id="{C8B46905-571D-07BE-6287-EE4A257FF2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6" y="225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01" name="Rectangle 856">
                <a:extLst>
                  <a:ext uri="{FF2B5EF4-FFF2-40B4-BE49-F238E27FC236}">
                    <a16:creationId xmlns:a16="http://schemas.microsoft.com/office/drawing/2014/main" id="{71FAB320-CCCF-A08C-A5C4-06F54BF562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0" y="225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02" name="Rectangle 857">
                <a:extLst>
                  <a:ext uri="{FF2B5EF4-FFF2-40B4-BE49-F238E27FC236}">
                    <a16:creationId xmlns:a16="http://schemas.microsoft.com/office/drawing/2014/main" id="{55F4DCCB-4055-560C-778A-495836A3F7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5" y="225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03" name="Rectangle 858">
                <a:extLst>
                  <a:ext uri="{FF2B5EF4-FFF2-40B4-BE49-F238E27FC236}">
                    <a16:creationId xmlns:a16="http://schemas.microsoft.com/office/drawing/2014/main" id="{30F37A69-A737-3692-DA72-06C96E5058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" y="225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04" name="Rectangle 859">
                <a:extLst>
                  <a:ext uri="{FF2B5EF4-FFF2-40B4-BE49-F238E27FC236}">
                    <a16:creationId xmlns:a16="http://schemas.microsoft.com/office/drawing/2014/main" id="{6A8BB363-8889-A21C-FE79-FECB1E0382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" y="225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05" name="Rectangle 860">
                <a:extLst>
                  <a:ext uri="{FF2B5EF4-FFF2-40B4-BE49-F238E27FC236}">
                    <a16:creationId xmlns:a16="http://schemas.microsoft.com/office/drawing/2014/main" id="{66E957CB-7F1E-0834-AD7E-5094E12CD1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5" y="225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06" name="Rectangle 861">
                <a:extLst>
                  <a:ext uri="{FF2B5EF4-FFF2-40B4-BE49-F238E27FC236}">
                    <a16:creationId xmlns:a16="http://schemas.microsoft.com/office/drawing/2014/main" id="{54F6EBCB-92D6-36E6-0DA7-4C911CFEEF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0" y="225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07" name="Rectangle 862">
                <a:extLst>
                  <a:ext uri="{FF2B5EF4-FFF2-40B4-BE49-F238E27FC236}">
                    <a16:creationId xmlns:a16="http://schemas.microsoft.com/office/drawing/2014/main" id="{FE8BA308-E01A-1F83-ACD6-CC5A619480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5" y="225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08" name="Rectangle 863">
                <a:extLst>
                  <a:ext uri="{FF2B5EF4-FFF2-40B4-BE49-F238E27FC236}">
                    <a16:creationId xmlns:a16="http://schemas.microsoft.com/office/drawing/2014/main" id="{C0F7705E-7ABD-C777-8CBE-E9E3F7A285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9" y="225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09" name="Rectangle 864">
                <a:extLst>
                  <a:ext uri="{FF2B5EF4-FFF2-40B4-BE49-F238E27FC236}">
                    <a16:creationId xmlns:a16="http://schemas.microsoft.com/office/drawing/2014/main" id="{650698ED-6A33-90E1-A232-11BC6AD94D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4" y="225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10" name="Rectangle 865">
                <a:extLst>
                  <a:ext uri="{FF2B5EF4-FFF2-40B4-BE49-F238E27FC236}">
                    <a16:creationId xmlns:a16="http://schemas.microsoft.com/office/drawing/2014/main" id="{BC80BEB4-FF47-32E1-3B5F-17D8779861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8" y="225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11" name="Rectangle 866">
                <a:extLst>
                  <a:ext uri="{FF2B5EF4-FFF2-40B4-BE49-F238E27FC236}">
                    <a16:creationId xmlns:a16="http://schemas.microsoft.com/office/drawing/2014/main" id="{7C204A60-20F2-41A6-A667-1E34647C85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2" y="225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12" name="Rectangle 867">
                <a:extLst>
                  <a:ext uri="{FF2B5EF4-FFF2-40B4-BE49-F238E27FC236}">
                    <a16:creationId xmlns:a16="http://schemas.microsoft.com/office/drawing/2014/main" id="{CE1AADC4-F607-B8DC-9D19-5D42DE56E4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6" y="2251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20" name="Rectangle 875">
                <a:extLst>
                  <a:ext uri="{FF2B5EF4-FFF2-40B4-BE49-F238E27FC236}">
                    <a16:creationId xmlns:a16="http://schemas.microsoft.com/office/drawing/2014/main" id="{646CD698-3E4C-0AAD-68A5-1297F67F52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" y="2319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22" name="Rectangle 877">
                <a:extLst>
                  <a:ext uri="{FF2B5EF4-FFF2-40B4-BE49-F238E27FC236}">
                    <a16:creationId xmlns:a16="http://schemas.microsoft.com/office/drawing/2014/main" id="{A2409C6B-1746-0C0C-BBAE-0D371627E1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" y="2319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24" name="Rectangle 879">
                <a:extLst>
                  <a:ext uri="{FF2B5EF4-FFF2-40B4-BE49-F238E27FC236}">
                    <a16:creationId xmlns:a16="http://schemas.microsoft.com/office/drawing/2014/main" id="{23169AAC-08F4-0CC1-808E-99EA6CE386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" y="2319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46" name="Rectangle 901">
                <a:extLst>
                  <a:ext uri="{FF2B5EF4-FFF2-40B4-BE49-F238E27FC236}">
                    <a16:creationId xmlns:a16="http://schemas.microsoft.com/office/drawing/2014/main" id="{71D7195A-D3C5-A02E-F65E-BC2DEE02E2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5" y="2319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61" name="Rectangle 916">
                <a:extLst>
                  <a:ext uri="{FF2B5EF4-FFF2-40B4-BE49-F238E27FC236}">
                    <a16:creationId xmlns:a16="http://schemas.microsoft.com/office/drawing/2014/main" id="{335E1975-DF2C-BE2B-9555-1B64F37504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" y="2884"/>
                <a:ext cx="53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62" name="Rectangle 917">
                <a:extLst>
                  <a:ext uri="{FF2B5EF4-FFF2-40B4-BE49-F238E27FC236}">
                    <a16:creationId xmlns:a16="http://schemas.microsoft.com/office/drawing/2014/main" id="{DF01AB5C-17ED-E13C-8307-59A005FE14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" y="2884"/>
                <a:ext cx="60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63" name="Rectangle 918">
                <a:extLst>
                  <a:ext uri="{FF2B5EF4-FFF2-40B4-BE49-F238E27FC236}">
                    <a16:creationId xmlns:a16="http://schemas.microsoft.com/office/drawing/2014/main" id="{EE9A354B-4C17-1C64-9BCB-F896329858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" y="2884"/>
                <a:ext cx="53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64" name="Rectangle 919">
                <a:extLst>
                  <a:ext uri="{FF2B5EF4-FFF2-40B4-BE49-F238E27FC236}">
                    <a16:creationId xmlns:a16="http://schemas.microsoft.com/office/drawing/2014/main" id="{36D948A2-C0B2-0409-F2D3-7EC46273E4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" y="2884"/>
                <a:ext cx="56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65" name="Rectangle 920">
                <a:extLst>
                  <a:ext uri="{FF2B5EF4-FFF2-40B4-BE49-F238E27FC236}">
                    <a16:creationId xmlns:a16="http://schemas.microsoft.com/office/drawing/2014/main" id="{6FDBF612-37EC-A97D-E023-88ACB6F179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" y="2884"/>
                <a:ext cx="52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66" name="Rectangle 921">
                <a:extLst>
                  <a:ext uri="{FF2B5EF4-FFF2-40B4-BE49-F238E27FC236}">
                    <a16:creationId xmlns:a16="http://schemas.microsoft.com/office/drawing/2014/main" id="{859FAD0D-38BB-1412-3E3F-3E591A4390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" y="2884"/>
                <a:ext cx="36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67" name="Rectangle 922">
                <a:extLst>
                  <a:ext uri="{FF2B5EF4-FFF2-40B4-BE49-F238E27FC236}">
                    <a16:creationId xmlns:a16="http://schemas.microsoft.com/office/drawing/2014/main" id="{FBADE636-CF3C-7125-02E8-CBB5655EE6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" y="2884"/>
                <a:ext cx="55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68" name="Rectangle 923">
                <a:extLst>
                  <a:ext uri="{FF2B5EF4-FFF2-40B4-BE49-F238E27FC236}">
                    <a16:creationId xmlns:a16="http://schemas.microsoft.com/office/drawing/2014/main" id="{9C956DB4-1D79-189F-3757-0F94E06332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" y="2884"/>
                <a:ext cx="56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69" name="Rectangle 924">
                <a:extLst>
                  <a:ext uri="{FF2B5EF4-FFF2-40B4-BE49-F238E27FC236}">
                    <a16:creationId xmlns:a16="http://schemas.microsoft.com/office/drawing/2014/main" id="{D3134F9D-9330-669B-013F-CCA871CB46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" y="2884"/>
                <a:ext cx="58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70" name="Rectangle 925">
                <a:extLst>
                  <a:ext uri="{FF2B5EF4-FFF2-40B4-BE49-F238E27FC236}">
                    <a16:creationId xmlns:a16="http://schemas.microsoft.com/office/drawing/2014/main" id="{DB486BEE-B5F3-1CC1-9700-C74A8F3E8D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" y="2884"/>
                <a:ext cx="58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71" name="Rectangle 926">
                <a:extLst>
                  <a:ext uri="{FF2B5EF4-FFF2-40B4-BE49-F238E27FC236}">
                    <a16:creationId xmlns:a16="http://schemas.microsoft.com/office/drawing/2014/main" id="{E3470004-FD0E-6585-AA19-A1B7138FE9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" y="2884"/>
                <a:ext cx="36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72" name="Rectangle 927">
                <a:extLst>
                  <a:ext uri="{FF2B5EF4-FFF2-40B4-BE49-F238E27FC236}">
                    <a16:creationId xmlns:a16="http://schemas.microsoft.com/office/drawing/2014/main" id="{0124351A-1629-08C4-CD6F-1A274BE4C2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" y="2884"/>
                <a:ext cx="58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73" name="Rectangle 928">
                <a:extLst>
                  <a:ext uri="{FF2B5EF4-FFF2-40B4-BE49-F238E27FC236}">
                    <a16:creationId xmlns:a16="http://schemas.microsoft.com/office/drawing/2014/main" id="{69B1FF3D-8602-DB1D-2C49-6959BD552E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" y="2884"/>
                <a:ext cx="60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G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74" name="Rectangle 929">
                <a:extLst>
                  <a:ext uri="{FF2B5EF4-FFF2-40B4-BE49-F238E27FC236}">
                    <a16:creationId xmlns:a16="http://schemas.microsoft.com/office/drawing/2014/main" id="{64A7E29D-3F42-97A9-7275-E0FE43AA7B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" y="2884"/>
                <a:ext cx="55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75" name="Rectangle 930">
                <a:extLst>
                  <a:ext uri="{FF2B5EF4-FFF2-40B4-BE49-F238E27FC236}">
                    <a16:creationId xmlns:a16="http://schemas.microsoft.com/office/drawing/2014/main" id="{0DFAF305-EF33-257B-BE20-F8FEA4E96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3" y="2884"/>
                <a:ext cx="40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76" name="Rectangle 931">
                <a:extLst>
                  <a:ext uri="{FF2B5EF4-FFF2-40B4-BE49-F238E27FC236}">
                    <a16:creationId xmlns:a16="http://schemas.microsoft.com/office/drawing/2014/main" id="{C9E75000-E10D-5CB9-2FA2-5BAF2E30F9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70" y="2884"/>
                <a:ext cx="21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$3,692.50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78" name="Rectangle 933">
                <a:extLst>
                  <a:ext uri="{FF2B5EF4-FFF2-40B4-BE49-F238E27FC236}">
                    <a16:creationId xmlns:a16="http://schemas.microsoft.com/office/drawing/2014/main" id="{74B953BA-7500-C51D-8D0E-3E380A204E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4" y="2884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81" name="Rectangle 936">
                <a:extLst>
                  <a:ext uri="{FF2B5EF4-FFF2-40B4-BE49-F238E27FC236}">
                    <a16:creationId xmlns:a16="http://schemas.microsoft.com/office/drawing/2014/main" id="{69CFC837-760D-FD67-B11F-45E382157F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5" y="2884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82" name="Rectangle 937">
                <a:extLst>
                  <a:ext uri="{FF2B5EF4-FFF2-40B4-BE49-F238E27FC236}">
                    <a16:creationId xmlns:a16="http://schemas.microsoft.com/office/drawing/2014/main" id="{2DD5AC70-FE6A-25FA-BC4D-AEC7E5DBFE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0" y="2884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85" name="Rectangle 940">
                <a:extLst>
                  <a:ext uri="{FF2B5EF4-FFF2-40B4-BE49-F238E27FC236}">
                    <a16:creationId xmlns:a16="http://schemas.microsoft.com/office/drawing/2014/main" id="{A1679683-6DAF-8FB7-E7D8-59D627A83F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" y="2978"/>
                <a:ext cx="60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G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86" name="Rectangle 941">
                <a:extLst>
                  <a:ext uri="{FF2B5EF4-FFF2-40B4-BE49-F238E27FC236}">
                    <a16:creationId xmlns:a16="http://schemas.microsoft.com/office/drawing/2014/main" id="{A19262F4-C74B-F173-0C21-4F1818D246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" y="2978"/>
                <a:ext cx="58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87" name="Rectangle 942">
                <a:extLst>
                  <a:ext uri="{FF2B5EF4-FFF2-40B4-BE49-F238E27FC236}">
                    <a16:creationId xmlns:a16="http://schemas.microsoft.com/office/drawing/2014/main" id="{C7560814-1D8C-40DA-92C3-1DC2917B4C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" y="2978"/>
                <a:ext cx="60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88" name="Rectangle 943">
                <a:extLst>
                  <a:ext uri="{FF2B5EF4-FFF2-40B4-BE49-F238E27FC236}">
                    <a16:creationId xmlns:a16="http://schemas.microsoft.com/office/drawing/2014/main" id="{DA0783F4-B3DA-072C-6BDD-2EEF0A9005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" y="2978"/>
                <a:ext cx="55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89" name="Rectangle 944">
                <a:extLst>
                  <a:ext uri="{FF2B5EF4-FFF2-40B4-BE49-F238E27FC236}">
                    <a16:creationId xmlns:a16="http://schemas.microsoft.com/office/drawing/2014/main" id="{EC001DCF-EC34-8A81-914E-F1E0EC00F8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" y="2978"/>
                <a:ext cx="55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90" name="Rectangle 945">
                <a:extLst>
                  <a:ext uri="{FF2B5EF4-FFF2-40B4-BE49-F238E27FC236}">
                    <a16:creationId xmlns:a16="http://schemas.microsoft.com/office/drawing/2014/main" id="{6C3B3BDA-B496-1F52-74AB-A215F52393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" y="2978"/>
                <a:ext cx="36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91" name="Rectangle 946">
                <a:extLst>
                  <a:ext uri="{FF2B5EF4-FFF2-40B4-BE49-F238E27FC236}">
                    <a16:creationId xmlns:a16="http://schemas.microsoft.com/office/drawing/2014/main" id="{F0E1953E-3CCD-33E5-E5D0-78D943AFBC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" y="2978"/>
                <a:ext cx="55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92" name="Rectangle 947">
                <a:extLst>
                  <a:ext uri="{FF2B5EF4-FFF2-40B4-BE49-F238E27FC236}">
                    <a16:creationId xmlns:a16="http://schemas.microsoft.com/office/drawing/2014/main" id="{F55E8683-BA35-A3D8-ED9D-4225D0588C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" y="2978"/>
                <a:ext cx="56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93" name="Rectangle 948">
                <a:extLst>
                  <a:ext uri="{FF2B5EF4-FFF2-40B4-BE49-F238E27FC236}">
                    <a16:creationId xmlns:a16="http://schemas.microsoft.com/office/drawing/2014/main" id="{4D8F9E61-E418-4FBB-6028-B4F9A490EC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" y="2978"/>
                <a:ext cx="58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94" name="Rectangle 949">
                <a:extLst>
                  <a:ext uri="{FF2B5EF4-FFF2-40B4-BE49-F238E27FC236}">
                    <a16:creationId xmlns:a16="http://schemas.microsoft.com/office/drawing/2014/main" id="{BE3EED76-3A74-43BC-649A-F50945B762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6" y="2978"/>
                <a:ext cx="58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95" name="Rectangle 950">
                <a:extLst>
                  <a:ext uri="{FF2B5EF4-FFF2-40B4-BE49-F238E27FC236}">
                    <a16:creationId xmlns:a16="http://schemas.microsoft.com/office/drawing/2014/main" id="{F68540CB-FD0C-3A2B-D5E3-F63A7D9677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" y="2978"/>
                <a:ext cx="36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96" name="Rectangle 951">
                <a:extLst>
                  <a:ext uri="{FF2B5EF4-FFF2-40B4-BE49-F238E27FC236}">
                    <a16:creationId xmlns:a16="http://schemas.microsoft.com/office/drawing/2014/main" id="{3BF3C7D4-BB3D-9650-838C-B5B8B35650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" y="2978"/>
                <a:ext cx="58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97" name="Rectangle 952">
                <a:extLst>
                  <a:ext uri="{FF2B5EF4-FFF2-40B4-BE49-F238E27FC236}">
                    <a16:creationId xmlns:a16="http://schemas.microsoft.com/office/drawing/2014/main" id="{7DD50976-7105-7ACD-4DCF-36E765CC76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" y="2978"/>
                <a:ext cx="60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G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98" name="Rectangle 953">
                <a:extLst>
                  <a:ext uri="{FF2B5EF4-FFF2-40B4-BE49-F238E27FC236}">
                    <a16:creationId xmlns:a16="http://schemas.microsoft.com/office/drawing/2014/main" id="{C6C75A9A-03A4-D92B-0231-F64D00538A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6" y="2978"/>
                <a:ext cx="55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99" name="Rectangle 954">
                <a:extLst>
                  <a:ext uri="{FF2B5EF4-FFF2-40B4-BE49-F238E27FC236}">
                    <a16:creationId xmlns:a16="http://schemas.microsoft.com/office/drawing/2014/main" id="{E1E4ADA2-A2F0-81C4-CF5C-DF45905050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6" y="2978"/>
                <a:ext cx="36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00" name="Rectangle 955">
                <a:extLst>
                  <a:ext uri="{FF2B5EF4-FFF2-40B4-BE49-F238E27FC236}">
                    <a16:creationId xmlns:a16="http://schemas.microsoft.com/office/drawing/2014/main" id="{3FD2221F-5E58-2CA7-FFA3-A719C6B6D3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7" y="2978"/>
                <a:ext cx="56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01" name="Rectangle 956">
                <a:extLst>
                  <a:ext uri="{FF2B5EF4-FFF2-40B4-BE49-F238E27FC236}">
                    <a16:creationId xmlns:a16="http://schemas.microsoft.com/office/drawing/2014/main" id="{12F6474B-E18A-E8E3-8BB9-5D281AD2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7" y="2978"/>
                <a:ext cx="53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02" name="Rectangle 957">
                <a:extLst>
                  <a:ext uri="{FF2B5EF4-FFF2-40B4-BE49-F238E27FC236}">
                    <a16:creationId xmlns:a16="http://schemas.microsoft.com/office/drawing/2014/main" id="{30684F15-20A9-5794-4F72-94A79616E7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" y="2978"/>
                <a:ext cx="58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03" name="Rectangle 958">
                <a:extLst>
                  <a:ext uri="{FF2B5EF4-FFF2-40B4-BE49-F238E27FC236}">
                    <a16:creationId xmlns:a16="http://schemas.microsoft.com/office/drawing/2014/main" id="{7E038F85-1EC0-C26C-B3ED-7A1266FB2C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5" y="2978"/>
                <a:ext cx="40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04" name="Rectangle 959">
                <a:extLst>
                  <a:ext uri="{FF2B5EF4-FFF2-40B4-BE49-F238E27FC236}">
                    <a16:creationId xmlns:a16="http://schemas.microsoft.com/office/drawing/2014/main" id="{716CFDEF-A41D-5234-06C6-82DDBBDC6C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7" y="2978"/>
                <a:ext cx="21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$3,692.50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14" name="Rectangle 969">
                <a:extLst>
                  <a:ext uri="{FF2B5EF4-FFF2-40B4-BE49-F238E27FC236}">
                    <a16:creationId xmlns:a16="http://schemas.microsoft.com/office/drawing/2014/main" id="{93B2CE47-496D-7405-EC0B-922D389F0C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0" y="2978"/>
                <a:ext cx="53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15" name="Rectangle 970">
                <a:extLst>
                  <a:ext uri="{FF2B5EF4-FFF2-40B4-BE49-F238E27FC236}">
                    <a16:creationId xmlns:a16="http://schemas.microsoft.com/office/drawing/2014/main" id="{B047708E-1C16-DBB4-CD66-31E2F7D907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7" y="2978"/>
                <a:ext cx="60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16" name="Rectangle 971">
                <a:extLst>
                  <a:ext uri="{FF2B5EF4-FFF2-40B4-BE49-F238E27FC236}">
                    <a16:creationId xmlns:a16="http://schemas.microsoft.com/office/drawing/2014/main" id="{FE500FA7-1B19-8BE5-F7D0-EF5FC00E30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1" y="2978"/>
                <a:ext cx="53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17" name="Rectangle 972">
                <a:extLst>
                  <a:ext uri="{FF2B5EF4-FFF2-40B4-BE49-F238E27FC236}">
                    <a16:creationId xmlns:a16="http://schemas.microsoft.com/office/drawing/2014/main" id="{C8B4E81A-056A-D5D3-A1A2-621FA9FDF3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8" y="2978"/>
                <a:ext cx="56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18" name="Rectangle 973">
                <a:extLst>
                  <a:ext uri="{FF2B5EF4-FFF2-40B4-BE49-F238E27FC236}">
                    <a16:creationId xmlns:a16="http://schemas.microsoft.com/office/drawing/2014/main" id="{88742E74-3307-DE0D-720A-06BA74D372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9" y="2978"/>
                <a:ext cx="52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19" name="Rectangle 974">
                <a:extLst>
                  <a:ext uri="{FF2B5EF4-FFF2-40B4-BE49-F238E27FC236}">
                    <a16:creationId xmlns:a16="http://schemas.microsoft.com/office/drawing/2014/main" id="{1B5B1139-89BC-0835-26BC-277053013B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6" y="2978"/>
                <a:ext cx="40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20" name="Rectangle 975">
                <a:extLst>
                  <a:ext uri="{FF2B5EF4-FFF2-40B4-BE49-F238E27FC236}">
                    <a16:creationId xmlns:a16="http://schemas.microsoft.com/office/drawing/2014/main" id="{6FD403F7-0B0D-26AF-9F90-26C43FC426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3" y="2978"/>
                <a:ext cx="21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$2,044.66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29" name="Rectangle 984">
                <a:extLst>
                  <a:ext uri="{FF2B5EF4-FFF2-40B4-BE49-F238E27FC236}">
                    <a16:creationId xmlns:a16="http://schemas.microsoft.com/office/drawing/2014/main" id="{4B04EEC7-5805-2992-A5EA-06C13D94C0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5" y="2976"/>
                <a:ext cx="21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$2,044.66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33" name="Rectangle 988">
                <a:extLst>
                  <a:ext uri="{FF2B5EF4-FFF2-40B4-BE49-F238E27FC236}">
                    <a16:creationId xmlns:a16="http://schemas.microsoft.com/office/drawing/2014/main" id="{6E25A59A-D64D-B851-C83C-1093F66C47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3" y="2978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34" name="Rectangle 989">
                <a:extLst>
                  <a:ext uri="{FF2B5EF4-FFF2-40B4-BE49-F238E27FC236}">
                    <a16:creationId xmlns:a16="http://schemas.microsoft.com/office/drawing/2014/main" id="{4929E327-4636-4A86-E1D9-76E355513D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7" y="2978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35" name="Rectangle 990">
                <a:extLst>
                  <a:ext uri="{FF2B5EF4-FFF2-40B4-BE49-F238E27FC236}">
                    <a16:creationId xmlns:a16="http://schemas.microsoft.com/office/drawing/2014/main" id="{E052E5A6-CE9D-26BC-0E51-14E6F3F421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2" y="2978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36" name="Rectangle 991">
                <a:extLst>
                  <a:ext uri="{FF2B5EF4-FFF2-40B4-BE49-F238E27FC236}">
                    <a16:creationId xmlns:a16="http://schemas.microsoft.com/office/drawing/2014/main" id="{2366B3FF-6E1C-7DA8-1981-DE85AB1297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6" y="2978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37" name="Rectangle 992">
                <a:extLst>
                  <a:ext uri="{FF2B5EF4-FFF2-40B4-BE49-F238E27FC236}">
                    <a16:creationId xmlns:a16="http://schemas.microsoft.com/office/drawing/2014/main" id="{CBAA9579-1678-6CB2-48EB-B3831A5AD9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8" y="2978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38" name="Rectangle 993">
                <a:extLst>
                  <a:ext uri="{FF2B5EF4-FFF2-40B4-BE49-F238E27FC236}">
                    <a16:creationId xmlns:a16="http://schemas.microsoft.com/office/drawing/2014/main" id="{40C6F864-04B2-B437-07F6-F98CC23C45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2978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39" name="Freeform 994">
                <a:extLst>
                  <a:ext uri="{FF2B5EF4-FFF2-40B4-BE49-F238E27FC236}">
                    <a16:creationId xmlns:a16="http://schemas.microsoft.com/office/drawing/2014/main" id="{469DEC9B-137C-0F0B-0B66-37110244D2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" y="3060"/>
                <a:ext cx="1211" cy="93"/>
              </a:xfrm>
              <a:custGeom>
                <a:avLst/>
                <a:gdLst>
                  <a:gd name="T0" fmla="*/ 0 w 2574"/>
                  <a:gd name="T1" fmla="*/ 199 h 199"/>
                  <a:gd name="T2" fmla="*/ 0 w 2574"/>
                  <a:gd name="T3" fmla="*/ 199 h 199"/>
                  <a:gd name="T4" fmla="*/ 2574 w 2574"/>
                  <a:gd name="T5" fmla="*/ 199 h 199"/>
                  <a:gd name="T6" fmla="*/ 2574 w 2574"/>
                  <a:gd name="T7" fmla="*/ 0 h 199"/>
                  <a:gd name="T8" fmla="*/ 0 w 2574"/>
                  <a:gd name="T9" fmla="*/ 0 h 199"/>
                  <a:gd name="T10" fmla="*/ 0 w 2574"/>
                  <a:gd name="T11" fmla="*/ 19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74" h="199">
                    <a:moveTo>
                      <a:pt x="0" y="199"/>
                    </a:moveTo>
                    <a:lnTo>
                      <a:pt x="0" y="199"/>
                    </a:lnTo>
                    <a:lnTo>
                      <a:pt x="2574" y="199"/>
                    </a:lnTo>
                    <a:lnTo>
                      <a:pt x="2574" y="0"/>
                    </a:lnTo>
                    <a:lnTo>
                      <a:pt x="0" y="0"/>
                    </a:lnTo>
                    <a:lnTo>
                      <a:pt x="0" y="199"/>
                    </a:lnTo>
                    <a:close/>
                  </a:path>
                </a:pathLst>
              </a:custGeom>
              <a:solidFill>
                <a:srgbClr val="D7D7D7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" name="Rectangle 995">
                <a:extLst>
                  <a:ext uri="{FF2B5EF4-FFF2-40B4-BE49-F238E27FC236}">
                    <a16:creationId xmlns:a16="http://schemas.microsoft.com/office/drawing/2014/main" id="{0322C282-69BD-DBEB-36A0-A3FA891E1F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" y="3077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B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41" name="Rectangle 996">
                <a:extLst>
                  <a:ext uri="{FF2B5EF4-FFF2-40B4-BE49-F238E27FC236}">
                    <a16:creationId xmlns:a16="http://schemas.microsoft.com/office/drawing/2014/main" id="{D008BB76-3B5A-EAE8-3536-89D1F0CB0C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" y="3077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42" name="Rectangle 997">
                <a:extLst>
                  <a:ext uri="{FF2B5EF4-FFF2-40B4-BE49-F238E27FC236}">
                    <a16:creationId xmlns:a16="http://schemas.microsoft.com/office/drawing/2014/main" id="{32BD84AA-9FDA-B9E2-3526-B4FB5E4769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" y="3077"/>
                <a:ext cx="67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43" name="Rectangle 998">
                <a:extLst>
                  <a:ext uri="{FF2B5EF4-FFF2-40B4-BE49-F238E27FC236}">
                    <a16:creationId xmlns:a16="http://schemas.microsoft.com/office/drawing/2014/main" id="{E627C0EF-27EA-C5A3-BFDB-DB3DC38E2F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" y="3077"/>
                <a:ext cx="7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44" name="Rectangle 999">
                <a:extLst>
                  <a:ext uri="{FF2B5EF4-FFF2-40B4-BE49-F238E27FC236}">
                    <a16:creationId xmlns:a16="http://schemas.microsoft.com/office/drawing/2014/main" id="{BEC69D7B-809F-7769-C081-CE11B1DEAB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" y="3077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45" name="Rectangle 1000">
                <a:extLst>
                  <a:ext uri="{FF2B5EF4-FFF2-40B4-BE49-F238E27FC236}">
                    <a16:creationId xmlns:a16="http://schemas.microsoft.com/office/drawing/2014/main" id="{C6B62473-0593-9164-8B8C-2B89156E23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" y="3077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46" name="Rectangle 1001">
                <a:extLst>
                  <a:ext uri="{FF2B5EF4-FFF2-40B4-BE49-F238E27FC236}">
                    <a16:creationId xmlns:a16="http://schemas.microsoft.com/office/drawing/2014/main" id="{DBF19A8C-C240-701E-7F22-3280E7A7DB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" y="3077"/>
                <a:ext cx="49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47" name="Rectangle 1002">
                <a:extLst>
                  <a:ext uri="{FF2B5EF4-FFF2-40B4-BE49-F238E27FC236}">
                    <a16:creationId xmlns:a16="http://schemas.microsoft.com/office/drawing/2014/main" id="{47B1BA49-9003-7FEC-3878-8F7D560D5C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" y="3077"/>
                <a:ext cx="6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48" name="Rectangle 1003">
                <a:extLst>
                  <a:ext uri="{FF2B5EF4-FFF2-40B4-BE49-F238E27FC236}">
                    <a16:creationId xmlns:a16="http://schemas.microsoft.com/office/drawing/2014/main" id="{79650F32-1C02-9A84-E7C6-332F37A606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" y="3077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49" name="Rectangle 1004">
                <a:extLst>
                  <a:ext uri="{FF2B5EF4-FFF2-40B4-BE49-F238E27FC236}">
                    <a16:creationId xmlns:a16="http://schemas.microsoft.com/office/drawing/2014/main" id="{3032FE3A-87EA-1381-9B07-95DF3FF37A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" y="3077"/>
                <a:ext cx="69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50" name="Rectangle 1005">
                <a:extLst>
                  <a:ext uri="{FF2B5EF4-FFF2-40B4-BE49-F238E27FC236}">
                    <a16:creationId xmlns:a16="http://schemas.microsoft.com/office/drawing/2014/main" id="{7CEF6C7C-2341-0996-E4E4-ED322468C7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" y="3077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51" name="Rectangle 1006">
                <a:extLst>
                  <a:ext uri="{FF2B5EF4-FFF2-40B4-BE49-F238E27FC236}">
                    <a16:creationId xmlns:a16="http://schemas.microsoft.com/office/drawing/2014/main" id="{18EDB226-CB52-C476-7395-6FAAF71088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3077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52" name="Rectangle 1007">
                <a:extLst>
                  <a:ext uri="{FF2B5EF4-FFF2-40B4-BE49-F238E27FC236}">
                    <a16:creationId xmlns:a16="http://schemas.microsoft.com/office/drawing/2014/main" id="{FA9D2EAC-A621-9CCF-F422-D5DF507C59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7" y="3077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53" name="Rectangle 1008">
                <a:extLst>
                  <a:ext uri="{FF2B5EF4-FFF2-40B4-BE49-F238E27FC236}">
                    <a16:creationId xmlns:a16="http://schemas.microsoft.com/office/drawing/2014/main" id="{2E318623-D916-FDFF-797B-5AE1E2A1CB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" y="3077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1" name="Group 1210">
              <a:extLst>
                <a:ext uri="{FF2B5EF4-FFF2-40B4-BE49-F238E27FC236}">
                  <a16:creationId xmlns:a16="http://schemas.microsoft.com/office/drawing/2014/main" id="{78F9E605-4754-6700-AD4A-BF44A8D5EF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3" y="3060"/>
              <a:ext cx="3642" cy="303"/>
              <a:chOff x="163" y="3060"/>
              <a:chExt cx="3642" cy="303"/>
            </a:xfrm>
          </p:grpSpPr>
          <p:sp>
            <p:nvSpPr>
              <p:cNvPr id="554" name="Rectangle 1010">
                <a:extLst>
                  <a:ext uri="{FF2B5EF4-FFF2-40B4-BE49-F238E27FC236}">
                    <a16:creationId xmlns:a16="http://schemas.microsoft.com/office/drawing/2014/main" id="{8C76AB70-2DFE-38EE-DC61-BC520BC363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4" y="3077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5" name="Rectangle 1011">
                <a:extLst>
                  <a:ext uri="{FF2B5EF4-FFF2-40B4-BE49-F238E27FC236}">
                    <a16:creationId xmlns:a16="http://schemas.microsoft.com/office/drawing/2014/main" id="{EF11DD20-FDA8-FA1F-9AB3-4F02B392ED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9" y="3077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6" name="Rectangle 1012">
                <a:extLst>
                  <a:ext uri="{FF2B5EF4-FFF2-40B4-BE49-F238E27FC236}">
                    <a16:creationId xmlns:a16="http://schemas.microsoft.com/office/drawing/2014/main" id="{77CA12CD-61BE-7087-2211-27AD331DB5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4" y="3077"/>
                <a:ext cx="6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7" name="Rectangle 1013">
                <a:extLst>
                  <a:ext uri="{FF2B5EF4-FFF2-40B4-BE49-F238E27FC236}">
                    <a16:creationId xmlns:a16="http://schemas.microsoft.com/office/drawing/2014/main" id="{7123B49A-54FB-0825-1E97-C67354935F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3" y="3077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8" name="Rectangle 1014">
                <a:extLst>
                  <a:ext uri="{FF2B5EF4-FFF2-40B4-BE49-F238E27FC236}">
                    <a16:creationId xmlns:a16="http://schemas.microsoft.com/office/drawing/2014/main" id="{E4B07950-FFAB-6E87-64E2-9BE960F5BF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0" y="3077"/>
                <a:ext cx="7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9" name="Rectangle 1015">
                <a:extLst>
                  <a:ext uri="{FF2B5EF4-FFF2-40B4-BE49-F238E27FC236}">
                    <a16:creationId xmlns:a16="http://schemas.microsoft.com/office/drawing/2014/main" id="{C06029B9-51C0-FEB2-52A3-422AAD4F7C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9" y="3077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60" name="Rectangle 1016">
                <a:extLst>
                  <a:ext uri="{FF2B5EF4-FFF2-40B4-BE49-F238E27FC236}">
                    <a16:creationId xmlns:a16="http://schemas.microsoft.com/office/drawing/2014/main" id="{49B13407-FB32-885F-B56A-4DA1FB255F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" y="3077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61" name="Freeform 1017">
                <a:extLst>
                  <a:ext uri="{FF2B5EF4-FFF2-40B4-BE49-F238E27FC236}">
                    <a16:creationId xmlns:a16="http://schemas.microsoft.com/office/drawing/2014/main" id="{7FD30263-AD21-9BD0-5B38-F42DA9F771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8" y="3060"/>
                <a:ext cx="1266" cy="93"/>
              </a:xfrm>
              <a:custGeom>
                <a:avLst/>
                <a:gdLst>
                  <a:gd name="T0" fmla="*/ 0 w 2693"/>
                  <a:gd name="T1" fmla="*/ 199 h 199"/>
                  <a:gd name="T2" fmla="*/ 0 w 2693"/>
                  <a:gd name="T3" fmla="*/ 199 h 199"/>
                  <a:gd name="T4" fmla="*/ 2693 w 2693"/>
                  <a:gd name="T5" fmla="*/ 199 h 199"/>
                  <a:gd name="T6" fmla="*/ 2693 w 2693"/>
                  <a:gd name="T7" fmla="*/ 0 h 199"/>
                  <a:gd name="T8" fmla="*/ 0 w 2693"/>
                  <a:gd name="T9" fmla="*/ 0 h 199"/>
                  <a:gd name="T10" fmla="*/ 0 w 2693"/>
                  <a:gd name="T11" fmla="*/ 19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93" h="199">
                    <a:moveTo>
                      <a:pt x="0" y="199"/>
                    </a:moveTo>
                    <a:lnTo>
                      <a:pt x="0" y="199"/>
                    </a:lnTo>
                    <a:lnTo>
                      <a:pt x="2693" y="199"/>
                    </a:lnTo>
                    <a:lnTo>
                      <a:pt x="2693" y="0"/>
                    </a:lnTo>
                    <a:lnTo>
                      <a:pt x="0" y="0"/>
                    </a:lnTo>
                    <a:lnTo>
                      <a:pt x="0" y="199"/>
                    </a:lnTo>
                    <a:close/>
                  </a:path>
                </a:pathLst>
              </a:custGeom>
              <a:solidFill>
                <a:srgbClr val="D7D7D7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2" name="Rectangle 1018">
                <a:extLst>
                  <a:ext uri="{FF2B5EF4-FFF2-40B4-BE49-F238E27FC236}">
                    <a16:creationId xmlns:a16="http://schemas.microsoft.com/office/drawing/2014/main" id="{17F26556-743E-1D7C-A236-A5A68CC688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4" y="3077"/>
                <a:ext cx="6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63" name="Rectangle 1019">
                <a:extLst>
                  <a:ext uri="{FF2B5EF4-FFF2-40B4-BE49-F238E27FC236}">
                    <a16:creationId xmlns:a16="http://schemas.microsoft.com/office/drawing/2014/main" id="{75E80005-7250-0237-3CDC-66D47993CB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3" y="3077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64" name="Rectangle 1020">
                <a:extLst>
                  <a:ext uri="{FF2B5EF4-FFF2-40B4-BE49-F238E27FC236}">
                    <a16:creationId xmlns:a16="http://schemas.microsoft.com/office/drawing/2014/main" id="{C040277C-E6DD-468E-F0C1-ABBFDC463B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4" y="3077"/>
                <a:ext cx="69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65" name="Rectangle 1021">
                <a:extLst>
                  <a:ext uri="{FF2B5EF4-FFF2-40B4-BE49-F238E27FC236}">
                    <a16:creationId xmlns:a16="http://schemas.microsoft.com/office/drawing/2014/main" id="{7F302215-05C7-17CB-163D-73E2895C97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6" y="3077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66" name="Rectangle 1022">
                <a:extLst>
                  <a:ext uri="{FF2B5EF4-FFF2-40B4-BE49-F238E27FC236}">
                    <a16:creationId xmlns:a16="http://schemas.microsoft.com/office/drawing/2014/main" id="{CC1E2D3C-80D9-2860-3199-4C09AF36E8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8" y="3077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67" name="Freeform 1023">
                <a:extLst>
                  <a:ext uri="{FF2B5EF4-FFF2-40B4-BE49-F238E27FC236}">
                    <a16:creationId xmlns:a16="http://schemas.microsoft.com/office/drawing/2014/main" id="{B4237622-4B31-DABF-6242-5723B287AC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4" y="3060"/>
                <a:ext cx="1180" cy="93"/>
              </a:xfrm>
              <a:custGeom>
                <a:avLst/>
                <a:gdLst>
                  <a:gd name="T0" fmla="*/ 0 w 2509"/>
                  <a:gd name="T1" fmla="*/ 199 h 199"/>
                  <a:gd name="T2" fmla="*/ 0 w 2509"/>
                  <a:gd name="T3" fmla="*/ 199 h 199"/>
                  <a:gd name="T4" fmla="*/ 2509 w 2509"/>
                  <a:gd name="T5" fmla="*/ 199 h 199"/>
                  <a:gd name="T6" fmla="*/ 2509 w 2509"/>
                  <a:gd name="T7" fmla="*/ 0 h 199"/>
                  <a:gd name="T8" fmla="*/ 0 w 2509"/>
                  <a:gd name="T9" fmla="*/ 0 h 199"/>
                  <a:gd name="T10" fmla="*/ 0 w 2509"/>
                  <a:gd name="T11" fmla="*/ 19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9" h="199">
                    <a:moveTo>
                      <a:pt x="0" y="199"/>
                    </a:moveTo>
                    <a:lnTo>
                      <a:pt x="0" y="199"/>
                    </a:lnTo>
                    <a:lnTo>
                      <a:pt x="2509" y="199"/>
                    </a:lnTo>
                    <a:lnTo>
                      <a:pt x="2509" y="0"/>
                    </a:lnTo>
                    <a:lnTo>
                      <a:pt x="0" y="0"/>
                    </a:lnTo>
                    <a:lnTo>
                      <a:pt x="0" y="199"/>
                    </a:lnTo>
                    <a:close/>
                  </a:path>
                </a:pathLst>
              </a:custGeom>
              <a:solidFill>
                <a:srgbClr val="D7D7D7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8" name="Rectangle 1024">
                <a:extLst>
                  <a:ext uri="{FF2B5EF4-FFF2-40B4-BE49-F238E27FC236}">
                    <a16:creationId xmlns:a16="http://schemas.microsoft.com/office/drawing/2014/main" id="{C38464A9-53FC-356F-6809-7C20CD5B44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1" y="3077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69" name="Rectangle 1025">
                <a:extLst>
                  <a:ext uri="{FF2B5EF4-FFF2-40B4-BE49-F238E27FC236}">
                    <a16:creationId xmlns:a16="http://schemas.microsoft.com/office/drawing/2014/main" id="{3BEC3689-F7FA-9827-AEF2-789CAF774D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2" y="3077"/>
                <a:ext cx="67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70" name="Rectangle 1026">
                <a:extLst>
                  <a:ext uri="{FF2B5EF4-FFF2-40B4-BE49-F238E27FC236}">
                    <a16:creationId xmlns:a16="http://schemas.microsoft.com/office/drawing/2014/main" id="{48A33503-A275-CDFD-E718-FE65581583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1" y="3077"/>
                <a:ext cx="6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71" name="Rectangle 1027">
                <a:extLst>
                  <a:ext uri="{FF2B5EF4-FFF2-40B4-BE49-F238E27FC236}">
                    <a16:creationId xmlns:a16="http://schemas.microsoft.com/office/drawing/2014/main" id="{9202E99E-859C-DAFE-E141-75FF33C048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9" y="3077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72" name="Rectangle 1028">
                <a:extLst>
                  <a:ext uri="{FF2B5EF4-FFF2-40B4-BE49-F238E27FC236}">
                    <a16:creationId xmlns:a16="http://schemas.microsoft.com/office/drawing/2014/main" id="{FC53ED2F-B629-6861-6C13-431C13BACF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1" y="3077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73" name="Rectangle 1029">
                <a:extLst>
                  <a:ext uri="{FF2B5EF4-FFF2-40B4-BE49-F238E27FC236}">
                    <a16:creationId xmlns:a16="http://schemas.microsoft.com/office/drawing/2014/main" id="{72C0F676-CC29-D9A2-B513-071E28A929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3077"/>
                <a:ext cx="49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74" name="Rectangle 1030">
                <a:extLst>
                  <a:ext uri="{FF2B5EF4-FFF2-40B4-BE49-F238E27FC236}">
                    <a16:creationId xmlns:a16="http://schemas.microsoft.com/office/drawing/2014/main" id="{ACBAD97F-28C2-C377-3279-FB2DD08AEA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7" y="3077"/>
                <a:ext cx="6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75" name="Rectangle 1031">
                <a:extLst>
                  <a:ext uri="{FF2B5EF4-FFF2-40B4-BE49-F238E27FC236}">
                    <a16:creationId xmlns:a16="http://schemas.microsoft.com/office/drawing/2014/main" id="{27EC08C9-241C-DE16-F8BB-718CCE880D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5" y="3077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76" name="Rectangle 1032">
                <a:extLst>
                  <a:ext uri="{FF2B5EF4-FFF2-40B4-BE49-F238E27FC236}">
                    <a16:creationId xmlns:a16="http://schemas.microsoft.com/office/drawing/2014/main" id="{B65B3A6E-E65D-11BF-8EE4-56B46FD7B9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7" y="3077"/>
                <a:ext cx="69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77" name="Rectangle 1033">
                <a:extLst>
                  <a:ext uri="{FF2B5EF4-FFF2-40B4-BE49-F238E27FC236}">
                    <a16:creationId xmlns:a16="http://schemas.microsoft.com/office/drawing/2014/main" id="{149C5ACF-F754-335E-565D-2AABD08DE9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9" y="3077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78" name="Rectangle 1034">
                <a:extLst>
                  <a:ext uri="{FF2B5EF4-FFF2-40B4-BE49-F238E27FC236}">
                    <a16:creationId xmlns:a16="http://schemas.microsoft.com/office/drawing/2014/main" id="{77279AE3-567B-17DB-8663-CA24B61F8D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6" y="3077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79" name="Rectangle 1035">
                <a:extLst>
                  <a:ext uri="{FF2B5EF4-FFF2-40B4-BE49-F238E27FC236}">
                    <a16:creationId xmlns:a16="http://schemas.microsoft.com/office/drawing/2014/main" id="{3F9C9A91-F614-12FA-D5EA-201039F7E2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2" y="3077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80" name="Rectangle 1036">
                <a:extLst>
                  <a:ext uri="{FF2B5EF4-FFF2-40B4-BE49-F238E27FC236}">
                    <a16:creationId xmlns:a16="http://schemas.microsoft.com/office/drawing/2014/main" id="{6D27D17E-DBC9-EF59-D886-4AB1CDA0A5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3" y="3077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81" name="Rectangle 1037">
                <a:extLst>
                  <a:ext uri="{FF2B5EF4-FFF2-40B4-BE49-F238E27FC236}">
                    <a16:creationId xmlns:a16="http://schemas.microsoft.com/office/drawing/2014/main" id="{3E96521D-29C1-D97F-E173-B2F4796382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9" y="3077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82" name="Rectangle 1038">
                <a:extLst>
                  <a:ext uri="{FF2B5EF4-FFF2-40B4-BE49-F238E27FC236}">
                    <a16:creationId xmlns:a16="http://schemas.microsoft.com/office/drawing/2014/main" id="{7D3B8DAE-E97F-301F-EEDA-A46F556BAA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4" y="3077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83" name="Rectangle 1039">
                <a:extLst>
                  <a:ext uri="{FF2B5EF4-FFF2-40B4-BE49-F238E27FC236}">
                    <a16:creationId xmlns:a16="http://schemas.microsoft.com/office/drawing/2014/main" id="{AAED96E5-1F19-479D-2CEA-0ABA0964E4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9" y="3077"/>
                <a:ext cx="6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84" name="Rectangle 1040">
                <a:extLst>
                  <a:ext uri="{FF2B5EF4-FFF2-40B4-BE49-F238E27FC236}">
                    <a16:creationId xmlns:a16="http://schemas.microsoft.com/office/drawing/2014/main" id="{BF20EC78-8C57-8868-229F-F1B1AE6BBF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7" y="3077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85" name="Rectangle 1041">
                <a:extLst>
                  <a:ext uri="{FF2B5EF4-FFF2-40B4-BE49-F238E27FC236}">
                    <a16:creationId xmlns:a16="http://schemas.microsoft.com/office/drawing/2014/main" id="{2CC40356-BFF5-A854-DBFD-7B0468AF20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5" y="3077"/>
                <a:ext cx="7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86" name="Rectangle 1042">
                <a:extLst>
                  <a:ext uri="{FF2B5EF4-FFF2-40B4-BE49-F238E27FC236}">
                    <a16:creationId xmlns:a16="http://schemas.microsoft.com/office/drawing/2014/main" id="{5D473964-8A8A-5D3F-AC49-EA7A6BAC2F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3" y="3077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87" name="Rectangle 1043">
                <a:extLst>
                  <a:ext uri="{FF2B5EF4-FFF2-40B4-BE49-F238E27FC236}">
                    <a16:creationId xmlns:a16="http://schemas.microsoft.com/office/drawing/2014/main" id="{1C67F167-6797-C84D-54B6-175B27ECC3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8" y="3077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88" name="Rectangle 1044">
                <a:extLst>
                  <a:ext uri="{FF2B5EF4-FFF2-40B4-BE49-F238E27FC236}">
                    <a16:creationId xmlns:a16="http://schemas.microsoft.com/office/drawing/2014/main" id="{2F9EC067-A04D-C082-121C-96B47E6BF0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89" name="Rectangle 1045">
                <a:extLst>
                  <a:ext uri="{FF2B5EF4-FFF2-40B4-BE49-F238E27FC236}">
                    <a16:creationId xmlns:a16="http://schemas.microsoft.com/office/drawing/2014/main" id="{4B3A07AD-96AE-79B5-C4F3-F01AF1F1ED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" y="3170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90" name="Rectangle 1046">
                <a:extLst>
                  <a:ext uri="{FF2B5EF4-FFF2-40B4-BE49-F238E27FC236}">
                    <a16:creationId xmlns:a16="http://schemas.microsoft.com/office/drawing/2014/main" id="{28FCF898-45FB-8E9B-E1AB-BFE869AD3C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" y="3170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91" name="Rectangle 1047">
                <a:extLst>
                  <a:ext uri="{FF2B5EF4-FFF2-40B4-BE49-F238E27FC236}">
                    <a16:creationId xmlns:a16="http://schemas.microsoft.com/office/drawing/2014/main" id="{73EE0A59-897A-FC50-EC96-49F4A1FAC7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92" name="Rectangle 1048">
                <a:extLst>
                  <a:ext uri="{FF2B5EF4-FFF2-40B4-BE49-F238E27FC236}">
                    <a16:creationId xmlns:a16="http://schemas.microsoft.com/office/drawing/2014/main" id="{3BB5C4DC-B856-A8D6-8B7A-7F7FAD3F6D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93" name="Rectangle 1049">
                <a:extLst>
                  <a:ext uri="{FF2B5EF4-FFF2-40B4-BE49-F238E27FC236}">
                    <a16:creationId xmlns:a16="http://schemas.microsoft.com/office/drawing/2014/main" id="{244D6AEF-C21B-1A8E-643A-AC8088DCA4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" y="3170"/>
                <a:ext cx="28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94" name="Rectangle 1050">
                <a:extLst>
                  <a:ext uri="{FF2B5EF4-FFF2-40B4-BE49-F238E27FC236}">
                    <a16:creationId xmlns:a16="http://schemas.microsoft.com/office/drawing/2014/main" id="{19404430-4CFB-C311-10FC-D6BCACA847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" y="3170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95" name="Rectangle 1051">
                <a:extLst>
                  <a:ext uri="{FF2B5EF4-FFF2-40B4-BE49-F238E27FC236}">
                    <a16:creationId xmlns:a16="http://schemas.microsoft.com/office/drawing/2014/main" id="{F7BFD5B7-7065-8A2F-B7F6-B7A5DC4ED8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0" y="3170"/>
                <a:ext cx="42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96" name="Rectangle 1052">
                <a:extLst>
                  <a:ext uri="{FF2B5EF4-FFF2-40B4-BE49-F238E27FC236}">
                    <a16:creationId xmlns:a16="http://schemas.microsoft.com/office/drawing/2014/main" id="{A1A158A5-E4B8-C43C-4D04-8E0691CD8B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" y="3170"/>
                <a:ext cx="28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97" name="Rectangle 1053">
                <a:extLst>
                  <a:ext uri="{FF2B5EF4-FFF2-40B4-BE49-F238E27FC236}">
                    <a16:creationId xmlns:a16="http://schemas.microsoft.com/office/drawing/2014/main" id="{7055F302-A86D-E50E-5232-B630FB4B5E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" y="3170"/>
                <a:ext cx="49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98" name="Rectangle 1054">
                <a:extLst>
                  <a:ext uri="{FF2B5EF4-FFF2-40B4-BE49-F238E27FC236}">
                    <a16:creationId xmlns:a16="http://schemas.microsoft.com/office/drawing/2014/main" id="{56286062-03EB-94D6-04C6-030CDD595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99" name="Freeform 1055">
                <a:extLst>
                  <a:ext uri="{FF2B5EF4-FFF2-40B4-BE49-F238E27FC236}">
                    <a16:creationId xmlns:a16="http://schemas.microsoft.com/office/drawing/2014/main" id="{18EF6BB6-EDE7-240A-86B1-F4C2C545B1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" y="3209"/>
                <a:ext cx="257" cy="0"/>
              </a:xfrm>
              <a:custGeom>
                <a:avLst/>
                <a:gdLst>
                  <a:gd name="T0" fmla="*/ 0 w 546"/>
                  <a:gd name="T1" fmla="*/ 0 w 546"/>
                  <a:gd name="T2" fmla="*/ 546 w 54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46">
                    <a:moveTo>
                      <a:pt x="0" y="0"/>
                    </a:moveTo>
                    <a:lnTo>
                      <a:pt x="0" y="0"/>
                    </a:lnTo>
                    <a:lnTo>
                      <a:pt x="546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0" name="Rectangle 1056">
                <a:extLst>
                  <a:ext uri="{FF2B5EF4-FFF2-40B4-BE49-F238E27FC236}">
                    <a16:creationId xmlns:a16="http://schemas.microsoft.com/office/drawing/2014/main" id="{A26DF5C6-4500-4098-DCDA-20BB986E27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5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01" name="Rectangle 1057">
                <a:extLst>
                  <a:ext uri="{FF2B5EF4-FFF2-40B4-BE49-F238E27FC236}">
                    <a16:creationId xmlns:a16="http://schemas.microsoft.com/office/drawing/2014/main" id="{E0D258DD-78AC-D82D-09A7-715866262E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2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02" name="Rectangle 1058">
                <a:extLst>
                  <a:ext uri="{FF2B5EF4-FFF2-40B4-BE49-F238E27FC236}">
                    <a16:creationId xmlns:a16="http://schemas.microsoft.com/office/drawing/2014/main" id="{D3B2DC81-FC89-E68A-46EE-D208411302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0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03" name="Rectangle 1059">
                <a:extLst>
                  <a:ext uri="{FF2B5EF4-FFF2-40B4-BE49-F238E27FC236}">
                    <a16:creationId xmlns:a16="http://schemas.microsoft.com/office/drawing/2014/main" id="{A32D66F1-48A7-2960-3B96-49D415D350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7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04" name="Rectangle 1060">
                <a:extLst>
                  <a:ext uri="{FF2B5EF4-FFF2-40B4-BE49-F238E27FC236}">
                    <a16:creationId xmlns:a16="http://schemas.microsoft.com/office/drawing/2014/main" id="{A0DA3727-05EF-D9F3-14EF-0937D4FE7B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4" y="3170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05" name="Rectangle 1061">
                <a:extLst>
                  <a:ext uri="{FF2B5EF4-FFF2-40B4-BE49-F238E27FC236}">
                    <a16:creationId xmlns:a16="http://schemas.microsoft.com/office/drawing/2014/main" id="{0B135BE8-06F6-8CEC-34EB-899BE93AE2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9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06" name="Rectangle 1062">
                <a:extLst>
                  <a:ext uri="{FF2B5EF4-FFF2-40B4-BE49-F238E27FC236}">
                    <a16:creationId xmlns:a16="http://schemas.microsoft.com/office/drawing/2014/main" id="{E1FEFA64-C8D2-2042-0EBC-09EC27BB9A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6" y="3170"/>
                <a:ext cx="42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07" name="Freeform 1063">
                <a:extLst>
                  <a:ext uri="{FF2B5EF4-FFF2-40B4-BE49-F238E27FC236}">
                    <a16:creationId xmlns:a16="http://schemas.microsoft.com/office/drawing/2014/main" id="{EFFFE25B-9AFF-1869-B7C5-D36AD262BF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" y="3209"/>
                <a:ext cx="184" cy="0"/>
              </a:xfrm>
              <a:custGeom>
                <a:avLst/>
                <a:gdLst>
                  <a:gd name="T0" fmla="*/ 0 w 391"/>
                  <a:gd name="T1" fmla="*/ 0 w 391"/>
                  <a:gd name="T2" fmla="*/ 391 w 39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91">
                    <a:moveTo>
                      <a:pt x="0" y="0"/>
                    </a:moveTo>
                    <a:lnTo>
                      <a:pt x="0" y="0"/>
                    </a:lnTo>
                    <a:lnTo>
                      <a:pt x="391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8" name="Rectangle 1064">
                <a:extLst>
                  <a:ext uri="{FF2B5EF4-FFF2-40B4-BE49-F238E27FC236}">
                    <a16:creationId xmlns:a16="http://schemas.microsoft.com/office/drawing/2014/main" id="{D48576B0-1097-5649-B598-0DBC658DEC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9" y="3170"/>
                <a:ext cx="44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09" name="Rectangle 1065">
                <a:extLst>
                  <a:ext uri="{FF2B5EF4-FFF2-40B4-BE49-F238E27FC236}">
                    <a16:creationId xmlns:a16="http://schemas.microsoft.com/office/drawing/2014/main" id="{CFC75CF8-2F0F-0775-85D5-A2274E4ED6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4" y="3170"/>
                <a:ext cx="42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10" name="Rectangle 1066">
                <a:extLst>
                  <a:ext uri="{FF2B5EF4-FFF2-40B4-BE49-F238E27FC236}">
                    <a16:creationId xmlns:a16="http://schemas.microsoft.com/office/drawing/2014/main" id="{7E9ADFF3-454B-66EE-19F3-3CFBF27BD8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7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11" name="Freeform 1067">
                <a:extLst>
                  <a:ext uri="{FF2B5EF4-FFF2-40B4-BE49-F238E27FC236}">
                    <a16:creationId xmlns:a16="http://schemas.microsoft.com/office/drawing/2014/main" id="{CEF49102-76F8-DA73-862C-8E9709062B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8" y="3209"/>
                <a:ext cx="75" cy="0"/>
              </a:xfrm>
              <a:custGeom>
                <a:avLst/>
                <a:gdLst>
                  <a:gd name="T0" fmla="*/ 0 w 160"/>
                  <a:gd name="T1" fmla="*/ 0 w 160"/>
                  <a:gd name="T2" fmla="*/ 160 w 1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60">
                    <a:moveTo>
                      <a:pt x="0" y="0"/>
                    </a:moveTo>
                    <a:lnTo>
                      <a:pt x="0" y="0"/>
                    </a:lnTo>
                    <a:lnTo>
                      <a:pt x="160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2" name="Freeform 1068">
                <a:extLst>
                  <a:ext uri="{FF2B5EF4-FFF2-40B4-BE49-F238E27FC236}">
                    <a16:creationId xmlns:a16="http://schemas.microsoft.com/office/drawing/2014/main" id="{29A42B32-D297-6F20-5F62-3494C7FD56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3" y="3208"/>
                <a:ext cx="0" cy="3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0 h 6"/>
                  <a:gd name="T4" fmla="*/ 6 h 6"/>
                  <a:gd name="T5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3" name="Rectangle 1069">
                <a:extLst>
                  <a:ext uri="{FF2B5EF4-FFF2-40B4-BE49-F238E27FC236}">
                    <a16:creationId xmlns:a16="http://schemas.microsoft.com/office/drawing/2014/main" id="{89402BAB-D8D9-DA5E-A6D8-87423B4FE6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3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14" name="Rectangle 1070">
                <a:extLst>
                  <a:ext uri="{FF2B5EF4-FFF2-40B4-BE49-F238E27FC236}">
                    <a16:creationId xmlns:a16="http://schemas.microsoft.com/office/drawing/2014/main" id="{3EFD99D5-BA10-A5EF-69ED-DC8FD3E8F0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0" y="3170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15" name="Rectangle 1071">
                <a:extLst>
                  <a:ext uri="{FF2B5EF4-FFF2-40B4-BE49-F238E27FC236}">
                    <a16:creationId xmlns:a16="http://schemas.microsoft.com/office/drawing/2014/main" id="{76F50737-3C42-510C-850D-8EF84F7F74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6" y="3170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16" name="Rectangle 1072">
                <a:extLst>
                  <a:ext uri="{FF2B5EF4-FFF2-40B4-BE49-F238E27FC236}">
                    <a16:creationId xmlns:a16="http://schemas.microsoft.com/office/drawing/2014/main" id="{8368A53C-8B91-450F-B02F-46F1FEBFD9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1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17" name="Rectangle 1073">
                <a:extLst>
                  <a:ext uri="{FF2B5EF4-FFF2-40B4-BE49-F238E27FC236}">
                    <a16:creationId xmlns:a16="http://schemas.microsoft.com/office/drawing/2014/main" id="{21763FFE-FB9C-8388-BDD0-85E29057D4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8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18" name="Rectangle 1074">
                <a:extLst>
                  <a:ext uri="{FF2B5EF4-FFF2-40B4-BE49-F238E27FC236}">
                    <a16:creationId xmlns:a16="http://schemas.microsoft.com/office/drawing/2014/main" id="{508E98D2-3638-7C09-689A-164DD030EF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5" y="3170"/>
                <a:ext cx="28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19" name="Rectangle 1075">
                <a:extLst>
                  <a:ext uri="{FF2B5EF4-FFF2-40B4-BE49-F238E27FC236}">
                    <a16:creationId xmlns:a16="http://schemas.microsoft.com/office/drawing/2014/main" id="{1914D012-B478-4CA9-9716-342E432D66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6" y="3170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20" name="Rectangle 1076">
                <a:extLst>
                  <a:ext uri="{FF2B5EF4-FFF2-40B4-BE49-F238E27FC236}">
                    <a16:creationId xmlns:a16="http://schemas.microsoft.com/office/drawing/2014/main" id="{679D2A5D-1425-96CE-8FE0-12A2528B56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0" y="3170"/>
                <a:ext cx="42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21" name="Rectangle 1077">
                <a:extLst>
                  <a:ext uri="{FF2B5EF4-FFF2-40B4-BE49-F238E27FC236}">
                    <a16:creationId xmlns:a16="http://schemas.microsoft.com/office/drawing/2014/main" id="{6B5B6327-B48A-7CC4-4D07-1C488625C3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3" y="3170"/>
                <a:ext cx="28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22" name="Rectangle 1078">
                <a:extLst>
                  <a:ext uri="{FF2B5EF4-FFF2-40B4-BE49-F238E27FC236}">
                    <a16:creationId xmlns:a16="http://schemas.microsoft.com/office/drawing/2014/main" id="{DBC5254A-420F-292A-C0E1-0E9F7D8D4E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4" y="3170"/>
                <a:ext cx="49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23" name="Rectangle 1079">
                <a:extLst>
                  <a:ext uri="{FF2B5EF4-FFF2-40B4-BE49-F238E27FC236}">
                    <a16:creationId xmlns:a16="http://schemas.microsoft.com/office/drawing/2014/main" id="{45C7CAC5-D68C-886C-7C0B-C4352B04FB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3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24" name="Freeform 1080">
                <a:extLst>
                  <a:ext uri="{FF2B5EF4-FFF2-40B4-BE49-F238E27FC236}">
                    <a16:creationId xmlns:a16="http://schemas.microsoft.com/office/drawing/2014/main" id="{AB4B6D19-9D57-438E-DBD7-12291DA382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3" y="3209"/>
                <a:ext cx="257" cy="0"/>
              </a:xfrm>
              <a:custGeom>
                <a:avLst/>
                <a:gdLst>
                  <a:gd name="T0" fmla="*/ 0 w 546"/>
                  <a:gd name="T1" fmla="*/ 0 w 546"/>
                  <a:gd name="T2" fmla="*/ 546 w 54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46">
                    <a:moveTo>
                      <a:pt x="0" y="0"/>
                    </a:moveTo>
                    <a:lnTo>
                      <a:pt x="0" y="0"/>
                    </a:lnTo>
                    <a:lnTo>
                      <a:pt x="546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" name="Freeform 1081">
                <a:extLst>
                  <a:ext uri="{FF2B5EF4-FFF2-40B4-BE49-F238E27FC236}">
                    <a16:creationId xmlns:a16="http://schemas.microsoft.com/office/drawing/2014/main" id="{D3676DFF-A858-AE77-7117-ED553425EA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0" y="3208"/>
                <a:ext cx="0" cy="3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0 h 6"/>
                  <a:gd name="T4" fmla="*/ 6 h 6"/>
                  <a:gd name="T5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" name="Rectangle 1082">
                <a:extLst>
                  <a:ext uri="{FF2B5EF4-FFF2-40B4-BE49-F238E27FC236}">
                    <a16:creationId xmlns:a16="http://schemas.microsoft.com/office/drawing/2014/main" id="{751DC2F3-3E0D-97B2-768A-DBF1F6491B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2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27" name="Rectangle 1083">
                <a:extLst>
                  <a:ext uri="{FF2B5EF4-FFF2-40B4-BE49-F238E27FC236}">
                    <a16:creationId xmlns:a16="http://schemas.microsoft.com/office/drawing/2014/main" id="{61859BC4-3E9B-541C-4866-E97D9E2A85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9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28" name="Rectangle 1084">
                <a:extLst>
                  <a:ext uri="{FF2B5EF4-FFF2-40B4-BE49-F238E27FC236}">
                    <a16:creationId xmlns:a16="http://schemas.microsoft.com/office/drawing/2014/main" id="{7A62557B-567F-4BB2-E68D-1F72643274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6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29" name="Rectangle 1085">
                <a:extLst>
                  <a:ext uri="{FF2B5EF4-FFF2-40B4-BE49-F238E27FC236}">
                    <a16:creationId xmlns:a16="http://schemas.microsoft.com/office/drawing/2014/main" id="{07B1E8B2-AA79-A55B-63EE-CB1EE56F80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3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30" name="Rectangle 1086">
                <a:extLst>
                  <a:ext uri="{FF2B5EF4-FFF2-40B4-BE49-F238E27FC236}">
                    <a16:creationId xmlns:a16="http://schemas.microsoft.com/office/drawing/2014/main" id="{7B3B3966-E40C-218D-2F9D-8584949B8F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0" y="3170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31" name="Rectangle 1087">
                <a:extLst>
                  <a:ext uri="{FF2B5EF4-FFF2-40B4-BE49-F238E27FC236}">
                    <a16:creationId xmlns:a16="http://schemas.microsoft.com/office/drawing/2014/main" id="{7AD63FFA-C372-3AAE-276D-961DDDE16A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5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32" name="Rectangle 1088">
                <a:extLst>
                  <a:ext uri="{FF2B5EF4-FFF2-40B4-BE49-F238E27FC236}">
                    <a16:creationId xmlns:a16="http://schemas.microsoft.com/office/drawing/2014/main" id="{C7322CE9-C931-4E1E-1D52-0A72C6804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3" y="3170"/>
                <a:ext cx="42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33" name="Freeform 1089">
                <a:extLst>
                  <a:ext uri="{FF2B5EF4-FFF2-40B4-BE49-F238E27FC236}">
                    <a16:creationId xmlns:a16="http://schemas.microsoft.com/office/drawing/2014/main" id="{E2F0279B-8AFA-3DF9-504A-7D55672F70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1" y="3209"/>
                <a:ext cx="184" cy="0"/>
              </a:xfrm>
              <a:custGeom>
                <a:avLst/>
                <a:gdLst>
                  <a:gd name="T0" fmla="*/ 0 w 391"/>
                  <a:gd name="T1" fmla="*/ 0 w 391"/>
                  <a:gd name="T2" fmla="*/ 391 w 39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91">
                    <a:moveTo>
                      <a:pt x="0" y="0"/>
                    </a:moveTo>
                    <a:lnTo>
                      <a:pt x="0" y="0"/>
                    </a:lnTo>
                    <a:lnTo>
                      <a:pt x="391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" name="Rectangle 1090">
                <a:extLst>
                  <a:ext uri="{FF2B5EF4-FFF2-40B4-BE49-F238E27FC236}">
                    <a16:creationId xmlns:a16="http://schemas.microsoft.com/office/drawing/2014/main" id="{4CAE23D9-753E-4971-F9A3-F46063F1C0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5" y="3170"/>
                <a:ext cx="44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35" name="Rectangle 1091">
                <a:extLst>
                  <a:ext uri="{FF2B5EF4-FFF2-40B4-BE49-F238E27FC236}">
                    <a16:creationId xmlns:a16="http://schemas.microsoft.com/office/drawing/2014/main" id="{A738C76A-2EDB-7A17-8FB5-E5E148E2A0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0" y="3170"/>
                <a:ext cx="42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36" name="Rectangle 1092">
                <a:extLst>
                  <a:ext uri="{FF2B5EF4-FFF2-40B4-BE49-F238E27FC236}">
                    <a16:creationId xmlns:a16="http://schemas.microsoft.com/office/drawing/2014/main" id="{42E67BC9-97AB-8C3E-E8D2-ED0AD212E2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3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37" name="Freeform 1093">
                <a:extLst>
                  <a:ext uri="{FF2B5EF4-FFF2-40B4-BE49-F238E27FC236}">
                    <a16:creationId xmlns:a16="http://schemas.microsoft.com/office/drawing/2014/main" id="{4D8C128E-29FB-D1E7-B11E-5459718A19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5" y="3209"/>
                <a:ext cx="75" cy="0"/>
              </a:xfrm>
              <a:custGeom>
                <a:avLst/>
                <a:gdLst>
                  <a:gd name="T0" fmla="*/ 0 w 160"/>
                  <a:gd name="T1" fmla="*/ 0 w 160"/>
                  <a:gd name="T2" fmla="*/ 160 w 1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60">
                    <a:moveTo>
                      <a:pt x="0" y="0"/>
                    </a:moveTo>
                    <a:lnTo>
                      <a:pt x="0" y="0"/>
                    </a:lnTo>
                    <a:lnTo>
                      <a:pt x="160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" name="Freeform 1094">
                <a:extLst>
                  <a:ext uri="{FF2B5EF4-FFF2-40B4-BE49-F238E27FC236}">
                    <a16:creationId xmlns:a16="http://schemas.microsoft.com/office/drawing/2014/main" id="{45CF6494-C475-FA43-8E69-1521AB1D84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0" y="3208"/>
                <a:ext cx="0" cy="3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0 h 6"/>
                  <a:gd name="T4" fmla="*/ 6 h 6"/>
                  <a:gd name="T5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" name="Rectangle 1095">
                <a:extLst>
                  <a:ext uri="{FF2B5EF4-FFF2-40B4-BE49-F238E27FC236}">
                    <a16:creationId xmlns:a16="http://schemas.microsoft.com/office/drawing/2014/main" id="{0A267AD8-F4EC-F5B8-4A8B-CF8FCE09FD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0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40" name="Rectangle 1096">
                <a:extLst>
                  <a:ext uri="{FF2B5EF4-FFF2-40B4-BE49-F238E27FC236}">
                    <a16:creationId xmlns:a16="http://schemas.microsoft.com/office/drawing/2014/main" id="{95DF94A2-397C-1B88-3672-D24149D2BF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7" y="3170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41" name="Rectangle 1097">
                <a:extLst>
                  <a:ext uri="{FF2B5EF4-FFF2-40B4-BE49-F238E27FC236}">
                    <a16:creationId xmlns:a16="http://schemas.microsoft.com/office/drawing/2014/main" id="{E108C40E-4C30-F30B-B223-A68D7FAE82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2" y="3170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42" name="Rectangle 1098">
                <a:extLst>
                  <a:ext uri="{FF2B5EF4-FFF2-40B4-BE49-F238E27FC236}">
                    <a16:creationId xmlns:a16="http://schemas.microsoft.com/office/drawing/2014/main" id="{6956E550-31F0-3EA2-4408-E191D16EED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7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43" name="Rectangle 1099">
                <a:extLst>
                  <a:ext uri="{FF2B5EF4-FFF2-40B4-BE49-F238E27FC236}">
                    <a16:creationId xmlns:a16="http://schemas.microsoft.com/office/drawing/2014/main" id="{3E8A5D87-982F-CDB8-A8D0-E7BC946F0E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4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44" name="Rectangle 1100">
                <a:extLst>
                  <a:ext uri="{FF2B5EF4-FFF2-40B4-BE49-F238E27FC236}">
                    <a16:creationId xmlns:a16="http://schemas.microsoft.com/office/drawing/2014/main" id="{8DF189FA-01A7-E749-F018-CC853962AA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2" y="3170"/>
                <a:ext cx="28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45" name="Rectangle 1101">
                <a:extLst>
                  <a:ext uri="{FF2B5EF4-FFF2-40B4-BE49-F238E27FC236}">
                    <a16:creationId xmlns:a16="http://schemas.microsoft.com/office/drawing/2014/main" id="{F09E5831-3F5B-F825-3854-6C65B4561C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2" y="3170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46" name="Rectangle 1102">
                <a:extLst>
                  <a:ext uri="{FF2B5EF4-FFF2-40B4-BE49-F238E27FC236}">
                    <a16:creationId xmlns:a16="http://schemas.microsoft.com/office/drawing/2014/main" id="{37DF63DF-73ED-BB62-A22C-FDE148F38F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7" y="3170"/>
                <a:ext cx="42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47" name="Rectangle 1103">
                <a:extLst>
                  <a:ext uri="{FF2B5EF4-FFF2-40B4-BE49-F238E27FC236}">
                    <a16:creationId xmlns:a16="http://schemas.microsoft.com/office/drawing/2014/main" id="{92141820-958B-CC38-C97D-0C7CC8F456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0" y="3170"/>
                <a:ext cx="28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48" name="Rectangle 1104">
                <a:extLst>
                  <a:ext uri="{FF2B5EF4-FFF2-40B4-BE49-F238E27FC236}">
                    <a16:creationId xmlns:a16="http://schemas.microsoft.com/office/drawing/2014/main" id="{A60E1C63-9D98-5060-550E-24E1B26C10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0" y="3170"/>
                <a:ext cx="49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49" name="Rectangle 1105">
                <a:extLst>
                  <a:ext uri="{FF2B5EF4-FFF2-40B4-BE49-F238E27FC236}">
                    <a16:creationId xmlns:a16="http://schemas.microsoft.com/office/drawing/2014/main" id="{7385EB7A-8945-D77C-C67D-57B5E59841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0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0" name="Freeform 1106">
                <a:extLst>
                  <a:ext uri="{FF2B5EF4-FFF2-40B4-BE49-F238E27FC236}">
                    <a16:creationId xmlns:a16="http://schemas.microsoft.com/office/drawing/2014/main" id="{09D44502-89EA-2630-7C09-41A477089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0" y="3209"/>
                <a:ext cx="257" cy="0"/>
              </a:xfrm>
              <a:custGeom>
                <a:avLst/>
                <a:gdLst>
                  <a:gd name="T0" fmla="*/ 0 w 546"/>
                  <a:gd name="T1" fmla="*/ 0 w 546"/>
                  <a:gd name="T2" fmla="*/ 546 w 54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46">
                    <a:moveTo>
                      <a:pt x="0" y="0"/>
                    </a:moveTo>
                    <a:lnTo>
                      <a:pt x="0" y="0"/>
                    </a:lnTo>
                    <a:lnTo>
                      <a:pt x="546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1" name="Rectangle 1107">
                <a:extLst>
                  <a:ext uri="{FF2B5EF4-FFF2-40B4-BE49-F238E27FC236}">
                    <a16:creationId xmlns:a16="http://schemas.microsoft.com/office/drawing/2014/main" id="{280C147D-9EF6-F2A3-6651-CC34F9218F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5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2" name="Rectangle 1108">
                <a:extLst>
                  <a:ext uri="{FF2B5EF4-FFF2-40B4-BE49-F238E27FC236}">
                    <a16:creationId xmlns:a16="http://schemas.microsoft.com/office/drawing/2014/main" id="{AC1650DE-7AC6-AE79-188B-7B75EEA015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2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3" name="Rectangle 1109">
                <a:extLst>
                  <a:ext uri="{FF2B5EF4-FFF2-40B4-BE49-F238E27FC236}">
                    <a16:creationId xmlns:a16="http://schemas.microsoft.com/office/drawing/2014/main" id="{135C7C06-D0E0-771E-12DB-7339D60F8B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9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4" name="Rectangle 1110">
                <a:extLst>
                  <a:ext uri="{FF2B5EF4-FFF2-40B4-BE49-F238E27FC236}">
                    <a16:creationId xmlns:a16="http://schemas.microsoft.com/office/drawing/2014/main" id="{EF10799A-1ED4-341A-DAD1-0F3F857470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6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5" name="Rectangle 1111">
                <a:extLst>
                  <a:ext uri="{FF2B5EF4-FFF2-40B4-BE49-F238E27FC236}">
                    <a16:creationId xmlns:a16="http://schemas.microsoft.com/office/drawing/2014/main" id="{9D71C6E9-F679-E415-BB6C-FBAEFB9EF5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3" y="3170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6" name="Rectangle 1112">
                <a:extLst>
                  <a:ext uri="{FF2B5EF4-FFF2-40B4-BE49-F238E27FC236}">
                    <a16:creationId xmlns:a16="http://schemas.microsoft.com/office/drawing/2014/main" id="{FDF3813D-D7FB-A1C9-42FC-0FA7F197CC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8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7" name="Rectangle 1113">
                <a:extLst>
                  <a:ext uri="{FF2B5EF4-FFF2-40B4-BE49-F238E27FC236}">
                    <a16:creationId xmlns:a16="http://schemas.microsoft.com/office/drawing/2014/main" id="{3A41C711-4CFF-5E2C-2202-2CBCC8F666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5" y="3170"/>
                <a:ext cx="42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8" name="Freeform 1114">
                <a:extLst>
                  <a:ext uri="{FF2B5EF4-FFF2-40B4-BE49-F238E27FC236}">
                    <a16:creationId xmlns:a16="http://schemas.microsoft.com/office/drawing/2014/main" id="{5CDD6C32-28B6-19FC-22D6-4E1D26AD97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5" y="3209"/>
                <a:ext cx="183" cy="0"/>
              </a:xfrm>
              <a:custGeom>
                <a:avLst/>
                <a:gdLst>
                  <a:gd name="T0" fmla="*/ 0 w 390"/>
                  <a:gd name="T1" fmla="*/ 0 w 390"/>
                  <a:gd name="T2" fmla="*/ 390 w 39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90">
                    <a:moveTo>
                      <a:pt x="0" y="0"/>
                    </a:moveTo>
                    <a:lnTo>
                      <a:pt x="0" y="0"/>
                    </a:lnTo>
                    <a:lnTo>
                      <a:pt x="390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9" name="Rectangle 1115">
                <a:extLst>
                  <a:ext uri="{FF2B5EF4-FFF2-40B4-BE49-F238E27FC236}">
                    <a16:creationId xmlns:a16="http://schemas.microsoft.com/office/drawing/2014/main" id="{23AC58E7-BD9F-EABC-A5AF-798F29A835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0" y="3170"/>
                <a:ext cx="44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60" name="Rectangle 1116">
                <a:extLst>
                  <a:ext uri="{FF2B5EF4-FFF2-40B4-BE49-F238E27FC236}">
                    <a16:creationId xmlns:a16="http://schemas.microsoft.com/office/drawing/2014/main" id="{C5AD24DD-C10F-D996-5F58-E231E2C6BA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5" y="3170"/>
                <a:ext cx="42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61" name="Rectangle 1117">
                <a:extLst>
                  <a:ext uri="{FF2B5EF4-FFF2-40B4-BE49-F238E27FC236}">
                    <a16:creationId xmlns:a16="http://schemas.microsoft.com/office/drawing/2014/main" id="{0E4C9E47-E347-CE2D-6EAB-D51094454A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8" y="3170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62" name="Freeform 1118">
                <a:extLst>
                  <a:ext uri="{FF2B5EF4-FFF2-40B4-BE49-F238E27FC236}">
                    <a16:creationId xmlns:a16="http://schemas.microsoft.com/office/drawing/2014/main" id="{6E91781A-76A1-4D6E-CF66-75CB23182C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0" y="3209"/>
                <a:ext cx="76" cy="0"/>
              </a:xfrm>
              <a:custGeom>
                <a:avLst/>
                <a:gdLst>
                  <a:gd name="T0" fmla="*/ 0 w 160"/>
                  <a:gd name="T1" fmla="*/ 0 w 160"/>
                  <a:gd name="T2" fmla="*/ 160 w 1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60">
                    <a:moveTo>
                      <a:pt x="0" y="0"/>
                    </a:moveTo>
                    <a:lnTo>
                      <a:pt x="0" y="0"/>
                    </a:lnTo>
                    <a:lnTo>
                      <a:pt x="160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3" name="Freeform 1119">
                <a:extLst>
                  <a:ext uri="{FF2B5EF4-FFF2-40B4-BE49-F238E27FC236}">
                    <a16:creationId xmlns:a16="http://schemas.microsoft.com/office/drawing/2014/main" id="{077B6208-8AEC-203A-83B2-4BC50BA46A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6" y="3208"/>
                <a:ext cx="0" cy="3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0 h 6"/>
                  <a:gd name="T4" fmla="*/ 6 h 6"/>
                  <a:gd name="T5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4" name="Rectangle 1120">
                <a:extLst>
                  <a:ext uri="{FF2B5EF4-FFF2-40B4-BE49-F238E27FC236}">
                    <a16:creationId xmlns:a16="http://schemas.microsoft.com/office/drawing/2014/main" id="{175CEFC6-3D56-863B-BCB1-497AC37A1A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" y="3231"/>
                <a:ext cx="436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PERS LACO PMEM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68" name="Rectangle 1124">
                <a:extLst>
                  <a:ext uri="{FF2B5EF4-FFF2-40B4-BE49-F238E27FC236}">
                    <a16:creationId xmlns:a16="http://schemas.microsoft.com/office/drawing/2014/main" id="{AE46902C-C323-1595-C1ED-664CEBA63D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" y="3231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4" name="Rectangle 1130">
                <a:extLst>
                  <a:ext uri="{FF2B5EF4-FFF2-40B4-BE49-F238E27FC236}">
                    <a16:creationId xmlns:a16="http://schemas.microsoft.com/office/drawing/2014/main" id="{404E7DD7-AA8A-A6AD-78BC-535051D16E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" y="3231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8" name="Rectangle 1134">
                <a:extLst>
                  <a:ext uri="{FF2B5EF4-FFF2-40B4-BE49-F238E27FC236}">
                    <a16:creationId xmlns:a16="http://schemas.microsoft.com/office/drawing/2014/main" id="{57659FBD-3084-3600-F553-1C2A89C0C4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" y="3226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$286.17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83" name="Rectangle 1139">
                <a:extLst>
                  <a:ext uri="{FF2B5EF4-FFF2-40B4-BE49-F238E27FC236}">
                    <a16:creationId xmlns:a16="http://schemas.microsoft.com/office/drawing/2014/main" id="{6AA0A528-3473-0BC9-C50D-2AA8E2C93C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" y="3231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$286.17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89" name="Rectangle 1145">
                <a:extLst>
                  <a:ext uri="{FF2B5EF4-FFF2-40B4-BE49-F238E27FC236}">
                    <a16:creationId xmlns:a16="http://schemas.microsoft.com/office/drawing/2014/main" id="{E52B0EE6-559D-67A9-495C-DFA6C270CA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3" y="3231"/>
                <a:ext cx="411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FED INCOME TAX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99" name="Rectangle 1155">
                <a:extLst>
                  <a:ext uri="{FF2B5EF4-FFF2-40B4-BE49-F238E27FC236}">
                    <a16:creationId xmlns:a16="http://schemas.microsoft.com/office/drawing/2014/main" id="{23CA94E0-764F-1D82-72B8-EC0D2D2326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9" y="3231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03" name="Rectangle 1159">
                <a:extLst>
                  <a:ext uri="{FF2B5EF4-FFF2-40B4-BE49-F238E27FC236}">
                    <a16:creationId xmlns:a16="http://schemas.microsoft.com/office/drawing/2014/main" id="{9BEDA398-B34F-AA72-FB83-4A6E4281F6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3" y="3231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$457.09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12" name="Rectangle 1168">
                <a:extLst>
                  <a:ext uri="{FF2B5EF4-FFF2-40B4-BE49-F238E27FC236}">
                    <a16:creationId xmlns:a16="http://schemas.microsoft.com/office/drawing/2014/main" id="{07AD53B3-8A42-1E3A-6DF1-0B379A19B3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6" y="3226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$457.09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22" name="Rectangle 1178">
                <a:extLst>
                  <a:ext uri="{FF2B5EF4-FFF2-40B4-BE49-F238E27FC236}">
                    <a16:creationId xmlns:a16="http://schemas.microsoft.com/office/drawing/2014/main" id="{3437B237-18BF-238A-B64F-B326A0A47D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" y="3298"/>
                <a:ext cx="463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KAISEREE CONPRE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26" name="Rectangle 1182">
                <a:extLst>
                  <a:ext uri="{FF2B5EF4-FFF2-40B4-BE49-F238E27FC236}">
                    <a16:creationId xmlns:a16="http://schemas.microsoft.com/office/drawing/2014/main" id="{0DBB1B3D-9C00-9579-5F1C-B491B4A109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" y="3298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28" name="Rectangle 1184">
                <a:extLst>
                  <a:ext uri="{FF2B5EF4-FFF2-40B4-BE49-F238E27FC236}">
                    <a16:creationId xmlns:a16="http://schemas.microsoft.com/office/drawing/2014/main" id="{63D8835E-DBA7-2D3D-1DD4-3199DA24BB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" y="3298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32" name="Rectangle 1188">
                <a:extLst>
                  <a:ext uri="{FF2B5EF4-FFF2-40B4-BE49-F238E27FC236}">
                    <a16:creationId xmlns:a16="http://schemas.microsoft.com/office/drawing/2014/main" id="{08D79425-EA12-E430-3150-5D57F4EC63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" y="3298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36" name="Rectangle 1192">
                <a:extLst>
                  <a:ext uri="{FF2B5EF4-FFF2-40B4-BE49-F238E27FC236}">
                    <a16:creationId xmlns:a16="http://schemas.microsoft.com/office/drawing/2014/main" id="{8FDFD873-2A8D-442E-96CA-8F722A7A12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1" y="3298"/>
                <a:ext cx="149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$41.99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43" name="Rectangle 1199">
                <a:extLst>
                  <a:ext uri="{FF2B5EF4-FFF2-40B4-BE49-F238E27FC236}">
                    <a16:creationId xmlns:a16="http://schemas.microsoft.com/office/drawing/2014/main" id="{0F240A2C-1443-2A36-FAF8-8D5A5C8605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4" y="3298"/>
                <a:ext cx="149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$41.99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52" name="Rectangle 1208">
                <a:extLst>
                  <a:ext uri="{FF2B5EF4-FFF2-40B4-BE49-F238E27FC236}">
                    <a16:creationId xmlns:a16="http://schemas.microsoft.com/office/drawing/2014/main" id="{667E607C-09CE-734D-366B-AA4126C69F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3" y="3298"/>
                <a:ext cx="470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STATE INCOME TAX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" name="Group 1411">
              <a:extLst>
                <a:ext uri="{FF2B5EF4-FFF2-40B4-BE49-F238E27FC236}">
                  <a16:creationId xmlns:a16="http://schemas.microsoft.com/office/drawing/2014/main" id="{52A745D3-03D8-E1AF-107F-7603902876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" y="2012"/>
              <a:ext cx="3657" cy="1714"/>
              <a:chOff x="147" y="2012"/>
              <a:chExt cx="3657" cy="1714"/>
            </a:xfrm>
          </p:grpSpPr>
          <p:sp>
            <p:nvSpPr>
              <p:cNvPr id="364" name="Rectangle 1221">
                <a:extLst>
                  <a:ext uri="{FF2B5EF4-FFF2-40B4-BE49-F238E27FC236}">
                    <a16:creationId xmlns:a16="http://schemas.microsoft.com/office/drawing/2014/main" id="{5E4EC4BD-1915-FE33-114D-8535E03F63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3298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67" name="Rectangle 1224">
                <a:extLst>
                  <a:ext uri="{FF2B5EF4-FFF2-40B4-BE49-F238E27FC236}">
                    <a16:creationId xmlns:a16="http://schemas.microsoft.com/office/drawing/2014/main" id="{4C117D14-EE26-0D72-CBC1-EDE0E89802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1" y="3290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$166.78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74" name="Rectangle 1231">
                <a:extLst>
                  <a:ext uri="{FF2B5EF4-FFF2-40B4-BE49-F238E27FC236}">
                    <a16:creationId xmlns:a16="http://schemas.microsoft.com/office/drawing/2014/main" id="{5AB5783B-E9F9-4005-E265-587BAD4F46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4" y="3287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$166.78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3" name="Rectangle 1240">
                <a:extLst>
                  <a:ext uri="{FF2B5EF4-FFF2-40B4-BE49-F238E27FC236}">
                    <a16:creationId xmlns:a16="http://schemas.microsoft.com/office/drawing/2014/main" id="{2CCB5413-6DEA-E244-012E-5D9952A074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3" y="3366"/>
                <a:ext cx="441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r>
                  <a:rPr lang="en-US" altLang="en-US" sz="600" dirty="0">
                    <a:solidFill>
                      <a:srgbClr val="000000"/>
                    </a:solidFill>
                  </a:rPr>
                  <a:t>EDICARE EE TAX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98" name="Rectangle 1255">
                <a:extLst>
                  <a:ext uri="{FF2B5EF4-FFF2-40B4-BE49-F238E27FC236}">
                    <a16:creationId xmlns:a16="http://schemas.microsoft.com/office/drawing/2014/main" id="{49461C95-39AA-B6D6-41BE-4B5BE33137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6" y="3362"/>
                <a:ext cx="149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$52.93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05" name="Rectangle 1262">
                <a:extLst>
                  <a:ext uri="{FF2B5EF4-FFF2-40B4-BE49-F238E27FC236}">
                    <a16:creationId xmlns:a16="http://schemas.microsoft.com/office/drawing/2014/main" id="{94025EA1-5626-3A40-067D-712A900A31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2" y="3366"/>
                <a:ext cx="149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$52.93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2" name="Rectangle 1269">
                <a:extLst>
                  <a:ext uri="{FF2B5EF4-FFF2-40B4-BE49-F238E27FC236}">
                    <a16:creationId xmlns:a16="http://schemas.microsoft.com/office/drawing/2014/main" id="{ACF4421B-C19E-D7AE-1957-8205BE1FCC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3" y="3434"/>
                <a:ext cx="335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OASDI EE TAX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4" name="Rectangle 1281">
                <a:extLst>
                  <a:ext uri="{FF2B5EF4-FFF2-40B4-BE49-F238E27FC236}">
                    <a16:creationId xmlns:a16="http://schemas.microsoft.com/office/drawing/2014/main" id="{E86E2277-C766-D82E-144D-91BB991285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9" y="3434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$226.33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1" name="Rectangle 1288">
                <a:extLst>
                  <a:ext uri="{FF2B5EF4-FFF2-40B4-BE49-F238E27FC236}">
                    <a16:creationId xmlns:a16="http://schemas.microsoft.com/office/drawing/2014/main" id="{C41663C8-29ED-7368-F48A-8AFF9C76DD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0" y="3435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$226.33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0" name="Rectangle 1297">
                <a:extLst>
                  <a:ext uri="{FF2B5EF4-FFF2-40B4-BE49-F238E27FC236}">
                    <a16:creationId xmlns:a16="http://schemas.microsoft.com/office/drawing/2014/main" id="{E92EFA8B-CE0C-BE99-3275-C381723EFA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" y="3525"/>
                <a:ext cx="53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1" name="Rectangle 1298">
                <a:extLst>
                  <a:ext uri="{FF2B5EF4-FFF2-40B4-BE49-F238E27FC236}">
                    <a16:creationId xmlns:a16="http://schemas.microsoft.com/office/drawing/2014/main" id="{3FA601EB-FEE6-1426-EB54-D5A7A07FF4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" y="3525"/>
                <a:ext cx="60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2" name="Rectangle 1299">
                <a:extLst>
                  <a:ext uri="{FF2B5EF4-FFF2-40B4-BE49-F238E27FC236}">
                    <a16:creationId xmlns:a16="http://schemas.microsoft.com/office/drawing/2014/main" id="{EC826081-70DA-6DEF-5B8A-0CA76E5376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" y="3525"/>
                <a:ext cx="53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3" name="Rectangle 1300">
                <a:extLst>
                  <a:ext uri="{FF2B5EF4-FFF2-40B4-BE49-F238E27FC236}">
                    <a16:creationId xmlns:a16="http://schemas.microsoft.com/office/drawing/2014/main" id="{C8490823-E382-375E-A74B-2B05313A50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" y="3525"/>
                <a:ext cx="56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4" name="Rectangle 1301">
                <a:extLst>
                  <a:ext uri="{FF2B5EF4-FFF2-40B4-BE49-F238E27FC236}">
                    <a16:creationId xmlns:a16="http://schemas.microsoft.com/office/drawing/2014/main" id="{98518869-F374-C46D-F079-EBF4CA53ED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" y="3525"/>
                <a:ext cx="52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5" name="Rectangle 1302">
                <a:extLst>
                  <a:ext uri="{FF2B5EF4-FFF2-40B4-BE49-F238E27FC236}">
                    <a16:creationId xmlns:a16="http://schemas.microsoft.com/office/drawing/2014/main" id="{5BA35457-F1BC-01E5-0BFE-B646E2D059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" y="3525"/>
                <a:ext cx="40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6" name="Rectangle 1303">
                <a:extLst>
                  <a:ext uri="{FF2B5EF4-FFF2-40B4-BE49-F238E27FC236}">
                    <a16:creationId xmlns:a16="http://schemas.microsoft.com/office/drawing/2014/main" id="{A57A76E7-D572-5CF4-7509-0EEBF79FE4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3" y="3525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$328.16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3" name="Rectangle 1310">
                <a:extLst>
                  <a:ext uri="{FF2B5EF4-FFF2-40B4-BE49-F238E27FC236}">
                    <a16:creationId xmlns:a16="http://schemas.microsoft.com/office/drawing/2014/main" id="{769AD9A6-7544-6BF4-ED39-263C66AB21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8" y="3531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$328.16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9" name="Rectangle 1316">
                <a:extLst>
                  <a:ext uri="{FF2B5EF4-FFF2-40B4-BE49-F238E27FC236}">
                    <a16:creationId xmlns:a16="http://schemas.microsoft.com/office/drawing/2014/main" id="{4843B288-E66A-D282-67F0-2D7C94ED25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" y="3525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2" name="Rectangle 1319">
                <a:extLst>
                  <a:ext uri="{FF2B5EF4-FFF2-40B4-BE49-F238E27FC236}">
                    <a16:creationId xmlns:a16="http://schemas.microsoft.com/office/drawing/2014/main" id="{F69148BE-CEE7-5869-DA3C-CA7DFD559E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3" y="3525"/>
                <a:ext cx="53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3" name="Rectangle 1320">
                <a:extLst>
                  <a:ext uri="{FF2B5EF4-FFF2-40B4-BE49-F238E27FC236}">
                    <a16:creationId xmlns:a16="http://schemas.microsoft.com/office/drawing/2014/main" id="{165E3167-7D50-5E33-5968-7E976AF6C8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0" y="3525"/>
                <a:ext cx="60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4" name="Rectangle 1321">
                <a:extLst>
                  <a:ext uri="{FF2B5EF4-FFF2-40B4-BE49-F238E27FC236}">
                    <a16:creationId xmlns:a16="http://schemas.microsoft.com/office/drawing/2014/main" id="{D8AFB1ED-87B0-B70C-8E79-64EA46688C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5" y="3525"/>
                <a:ext cx="53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5" name="Rectangle 1322">
                <a:extLst>
                  <a:ext uri="{FF2B5EF4-FFF2-40B4-BE49-F238E27FC236}">
                    <a16:creationId xmlns:a16="http://schemas.microsoft.com/office/drawing/2014/main" id="{C27689AB-DC86-60D9-9548-CFF018FA79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1" y="3525"/>
                <a:ext cx="56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6" name="Rectangle 1323">
                <a:extLst>
                  <a:ext uri="{FF2B5EF4-FFF2-40B4-BE49-F238E27FC236}">
                    <a16:creationId xmlns:a16="http://schemas.microsoft.com/office/drawing/2014/main" id="{B2AAE27D-FE75-D95A-1B75-6EE5C8F948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3" y="3525"/>
                <a:ext cx="52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7" name="Rectangle 1324">
                <a:extLst>
                  <a:ext uri="{FF2B5EF4-FFF2-40B4-BE49-F238E27FC236}">
                    <a16:creationId xmlns:a16="http://schemas.microsoft.com/office/drawing/2014/main" id="{4F6E1113-E9A6-A158-FC40-92DB40BC74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0" y="3525"/>
                <a:ext cx="40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8" name="Rectangle 1325">
                <a:extLst>
                  <a:ext uri="{FF2B5EF4-FFF2-40B4-BE49-F238E27FC236}">
                    <a16:creationId xmlns:a16="http://schemas.microsoft.com/office/drawing/2014/main" id="{88521028-13C8-223B-76C9-780E0D40DE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6" y="3525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$903.13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7" name="Rectangle 1334">
                <a:extLst>
                  <a:ext uri="{FF2B5EF4-FFF2-40B4-BE49-F238E27FC236}">
                    <a16:creationId xmlns:a16="http://schemas.microsoft.com/office/drawing/2014/main" id="{94A81E69-9E13-BFF4-D93F-9BD4C7EE71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5" y="3522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$903.13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9" name="Rectangle 1336">
                <a:extLst>
                  <a:ext uri="{FF2B5EF4-FFF2-40B4-BE49-F238E27FC236}">
                    <a16:creationId xmlns:a16="http://schemas.microsoft.com/office/drawing/2014/main" id="{A2514807-BC79-6C7C-97E1-3652AF51E4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0" y="3525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0" name="Rectangle 1337">
                <a:extLst>
                  <a:ext uri="{FF2B5EF4-FFF2-40B4-BE49-F238E27FC236}">
                    <a16:creationId xmlns:a16="http://schemas.microsoft.com/office/drawing/2014/main" id="{30B1C292-225A-1ED5-48CF-9756BC3910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4" y="3525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1" name="Rectangle 1338">
                <a:extLst>
                  <a:ext uri="{FF2B5EF4-FFF2-40B4-BE49-F238E27FC236}">
                    <a16:creationId xmlns:a16="http://schemas.microsoft.com/office/drawing/2014/main" id="{F010F635-5E2E-85A1-8F5D-CCA72272AA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6" y="3525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2" name="Rectangle 1339">
                <a:extLst>
                  <a:ext uri="{FF2B5EF4-FFF2-40B4-BE49-F238E27FC236}">
                    <a16:creationId xmlns:a16="http://schemas.microsoft.com/office/drawing/2014/main" id="{96F07C40-9739-35CE-9E83-712C817BC2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1" y="3525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4" name="Rectangle 1341">
                <a:extLst>
                  <a:ext uri="{FF2B5EF4-FFF2-40B4-BE49-F238E27FC236}">
                    <a16:creationId xmlns:a16="http://schemas.microsoft.com/office/drawing/2014/main" id="{9BB18FA6-F69D-F0C0-0257-6D60108EF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9" y="3525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5" name="Rectangle 1342">
                <a:extLst>
                  <a:ext uri="{FF2B5EF4-FFF2-40B4-BE49-F238E27FC236}">
                    <a16:creationId xmlns:a16="http://schemas.microsoft.com/office/drawing/2014/main" id="{3FEC2B99-8221-8791-15AE-4EE9DEA9CD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1" y="3525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6" name="Rectangle 1343">
                <a:extLst>
                  <a:ext uri="{FF2B5EF4-FFF2-40B4-BE49-F238E27FC236}">
                    <a16:creationId xmlns:a16="http://schemas.microsoft.com/office/drawing/2014/main" id="{9DD72C8F-3ADB-24EE-5F48-FB5A1CDF7A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6" y="3525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7" name="Rectangle 1344">
                <a:extLst>
                  <a:ext uri="{FF2B5EF4-FFF2-40B4-BE49-F238E27FC236}">
                    <a16:creationId xmlns:a16="http://schemas.microsoft.com/office/drawing/2014/main" id="{E485696A-D390-527E-301C-EBA2651B96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0" y="3525"/>
                <a:ext cx="53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8" name="Rectangle 1345">
                <a:extLst>
                  <a:ext uri="{FF2B5EF4-FFF2-40B4-BE49-F238E27FC236}">
                    <a16:creationId xmlns:a16="http://schemas.microsoft.com/office/drawing/2014/main" id="{0BA58091-DDF7-C630-2FB3-3980C8E0A2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7" y="3525"/>
                <a:ext cx="60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9" name="Rectangle 1346">
                <a:extLst>
                  <a:ext uri="{FF2B5EF4-FFF2-40B4-BE49-F238E27FC236}">
                    <a16:creationId xmlns:a16="http://schemas.microsoft.com/office/drawing/2014/main" id="{C5F3A20B-5F5C-2684-EF1E-6D75D8AB9E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1" y="3525"/>
                <a:ext cx="53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0" name="Rectangle 1347">
                <a:extLst>
                  <a:ext uri="{FF2B5EF4-FFF2-40B4-BE49-F238E27FC236}">
                    <a16:creationId xmlns:a16="http://schemas.microsoft.com/office/drawing/2014/main" id="{4480F774-124A-A2FB-7828-951F61DD66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8" y="3525"/>
                <a:ext cx="56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1" name="Rectangle 1348">
                <a:extLst>
                  <a:ext uri="{FF2B5EF4-FFF2-40B4-BE49-F238E27FC236}">
                    <a16:creationId xmlns:a16="http://schemas.microsoft.com/office/drawing/2014/main" id="{5823E7C7-7397-73DD-F4DE-1A0BE4511C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9" y="3525"/>
                <a:ext cx="52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2" name="Rectangle 1349">
                <a:extLst>
                  <a:ext uri="{FF2B5EF4-FFF2-40B4-BE49-F238E27FC236}">
                    <a16:creationId xmlns:a16="http://schemas.microsoft.com/office/drawing/2014/main" id="{BFF35A95-3CBE-84A9-D86B-72B4AD4EF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6" y="3525"/>
                <a:ext cx="40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3" name="Rectangle 1350">
                <a:extLst>
                  <a:ext uri="{FF2B5EF4-FFF2-40B4-BE49-F238E27FC236}">
                    <a16:creationId xmlns:a16="http://schemas.microsoft.com/office/drawing/2014/main" id="{4A7C7744-7670-A12D-00B2-76715DAE68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5" y="3522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$485.51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5" name="Rectangle 1352">
                <a:extLst>
                  <a:ext uri="{FF2B5EF4-FFF2-40B4-BE49-F238E27FC236}">
                    <a16:creationId xmlns:a16="http://schemas.microsoft.com/office/drawing/2014/main" id="{8855DEF0-BF04-E9F4-BE05-9235019E2A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8" y="3525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8" name="Rectangle 1355">
                <a:extLst>
                  <a:ext uri="{FF2B5EF4-FFF2-40B4-BE49-F238E27FC236}">
                    <a16:creationId xmlns:a16="http://schemas.microsoft.com/office/drawing/2014/main" id="{2808B51D-695E-9892-9CC0-3C73BE8DD7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1" y="3525"/>
                <a:ext cx="17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Bold" panose="020B0704020202020204" pitchFamily="34" charset="0"/>
                  </a:rPr>
                  <a:t>$485.51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00" name="Rectangle 1357">
                <a:extLst>
                  <a:ext uri="{FF2B5EF4-FFF2-40B4-BE49-F238E27FC236}">
                    <a16:creationId xmlns:a16="http://schemas.microsoft.com/office/drawing/2014/main" id="{BBE2305C-4E8E-C617-99AF-ED29DA98B9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5" y="3525"/>
                <a:ext cx="0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03" name="Freeform 1360">
                <a:extLst>
                  <a:ext uri="{FF2B5EF4-FFF2-40B4-BE49-F238E27FC236}">
                    <a16:creationId xmlns:a16="http://schemas.microsoft.com/office/drawing/2014/main" id="{D72DC434-17CC-07D3-259C-315B778E71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0" y="3060"/>
                <a:ext cx="0" cy="561"/>
              </a:xfrm>
              <a:custGeom>
                <a:avLst/>
                <a:gdLst>
                  <a:gd name="T0" fmla="*/ 0 h 1195"/>
                  <a:gd name="T1" fmla="*/ 0 h 1195"/>
                  <a:gd name="T2" fmla="*/ 1195 h 119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195">
                    <a:moveTo>
                      <a:pt x="0" y="0"/>
                    </a:moveTo>
                    <a:lnTo>
                      <a:pt x="0" y="0"/>
                    </a:lnTo>
                    <a:lnTo>
                      <a:pt x="0" y="1195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4" name="Freeform 1361">
                <a:extLst>
                  <a:ext uri="{FF2B5EF4-FFF2-40B4-BE49-F238E27FC236}">
                    <a16:creationId xmlns:a16="http://schemas.microsoft.com/office/drawing/2014/main" id="{DAC21C86-75F6-30D4-94F4-5F63D91C9D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7" y="2012"/>
                <a:ext cx="0" cy="1609"/>
              </a:xfrm>
              <a:custGeom>
                <a:avLst/>
                <a:gdLst>
                  <a:gd name="T0" fmla="*/ 0 h 3424"/>
                  <a:gd name="T1" fmla="*/ 0 h 3424"/>
                  <a:gd name="T2" fmla="*/ 3424 h 34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424">
                    <a:moveTo>
                      <a:pt x="0" y="0"/>
                    </a:moveTo>
                    <a:lnTo>
                      <a:pt x="0" y="0"/>
                    </a:lnTo>
                    <a:lnTo>
                      <a:pt x="0" y="3424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5" name="Freeform 1362">
                <a:extLst>
                  <a:ext uri="{FF2B5EF4-FFF2-40B4-BE49-F238E27FC236}">
                    <a16:creationId xmlns:a16="http://schemas.microsoft.com/office/drawing/2014/main" id="{31AB26E3-2BA9-53FA-4831-F46D77450D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" y="2012"/>
                <a:ext cx="0" cy="1609"/>
              </a:xfrm>
              <a:custGeom>
                <a:avLst/>
                <a:gdLst>
                  <a:gd name="T0" fmla="*/ 0 h 3424"/>
                  <a:gd name="T1" fmla="*/ 0 h 3424"/>
                  <a:gd name="T2" fmla="*/ 3424 h 34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424">
                    <a:moveTo>
                      <a:pt x="0" y="0"/>
                    </a:moveTo>
                    <a:lnTo>
                      <a:pt x="0" y="0"/>
                    </a:lnTo>
                    <a:lnTo>
                      <a:pt x="0" y="3424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6" name="Freeform 1363">
                <a:extLst>
                  <a:ext uri="{FF2B5EF4-FFF2-40B4-BE49-F238E27FC236}">
                    <a16:creationId xmlns:a16="http://schemas.microsoft.com/office/drawing/2014/main" id="{AD702765-777C-72AF-C84C-8C52893FC6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2" y="2012"/>
                <a:ext cx="0" cy="1609"/>
              </a:xfrm>
              <a:custGeom>
                <a:avLst/>
                <a:gdLst>
                  <a:gd name="T0" fmla="*/ 0 h 3424"/>
                  <a:gd name="T1" fmla="*/ 0 h 3424"/>
                  <a:gd name="T2" fmla="*/ 3424 h 34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424">
                    <a:moveTo>
                      <a:pt x="0" y="0"/>
                    </a:moveTo>
                    <a:lnTo>
                      <a:pt x="0" y="0"/>
                    </a:lnTo>
                    <a:lnTo>
                      <a:pt x="0" y="3424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7" name="Freeform 1364">
                <a:extLst>
                  <a:ext uri="{FF2B5EF4-FFF2-40B4-BE49-F238E27FC236}">
                    <a16:creationId xmlns:a16="http://schemas.microsoft.com/office/drawing/2014/main" id="{27464227-0E24-600C-55C4-6A6D80A3A6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" y="3511"/>
                <a:ext cx="3648" cy="0"/>
              </a:xfrm>
              <a:custGeom>
                <a:avLst/>
                <a:gdLst>
                  <a:gd name="T0" fmla="*/ 0 w 7756"/>
                  <a:gd name="T1" fmla="*/ 0 w 7756"/>
                  <a:gd name="T2" fmla="*/ 7756 w 775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7756">
                    <a:moveTo>
                      <a:pt x="0" y="0"/>
                    </a:moveTo>
                    <a:lnTo>
                      <a:pt x="0" y="0"/>
                    </a:lnTo>
                    <a:lnTo>
                      <a:pt x="7756" y="0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8" name="Freeform 1365">
                <a:extLst>
                  <a:ext uri="{FF2B5EF4-FFF2-40B4-BE49-F238E27FC236}">
                    <a16:creationId xmlns:a16="http://schemas.microsoft.com/office/drawing/2014/main" id="{F894FC30-8F38-A9A8-86C6-FE1A7C03A8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" y="2108"/>
                <a:ext cx="3648" cy="0"/>
              </a:xfrm>
              <a:custGeom>
                <a:avLst/>
                <a:gdLst>
                  <a:gd name="T0" fmla="*/ 0 w 7756"/>
                  <a:gd name="T1" fmla="*/ 0 w 7756"/>
                  <a:gd name="T2" fmla="*/ 7756 w 775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7756">
                    <a:moveTo>
                      <a:pt x="0" y="0"/>
                    </a:moveTo>
                    <a:lnTo>
                      <a:pt x="0" y="0"/>
                    </a:lnTo>
                    <a:lnTo>
                      <a:pt x="7756" y="0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9" name="Freeform 1366">
                <a:extLst>
                  <a:ext uri="{FF2B5EF4-FFF2-40B4-BE49-F238E27FC236}">
                    <a16:creationId xmlns:a16="http://schemas.microsoft.com/office/drawing/2014/main" id="{086E8980-A5F0-4D39-0B92-AFC6E27EBD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" y="2014"/>
                <a:ext cx="3657" cy="0"/>
              </a:xfrm>
              <a:custGeom>
                <a:avLst/>
                <a:gdLst>
                  <a:gd name="T0" fmla="*/ 0 w 7776"/>
                  <a:gd name="T1" fmla="*/ 0 w 7776"/>
                  <a:gd name="T2" fmla="*/ 7776 w 777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7776">
                    <a:moveTo>
                      <a:pt x="0" y="0"/>
                    </a:moveTo>
                    <a:lnTo>
                      <a:pt x="0" y="0"/>
                    </a:lnTo>
                    <a:lnTo>
                      <a:pt x="7776" y="0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0" name="Freeform 1367">
                <a:extLst>
                  <a:ext uri="{FF2B5EF4-FFF2-40B4-BE49-F238E27FC236}">
                    <a16:creationId xmlns:a16="http://schemas.microsoft.com/office/drawing/2014/main" id="{5FFFECCE-CF60-377F-48B4-7CAEED299F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" y="2870"/>
                <a:ext cx="2477" cy="0"/>
              </a:xfrm>
              <a:custGeom>
                <a:avLst/>
                <a:gdLst>
                  <a:gd name="T0" fmla="*/ 0 w 5267"/>
                  <a:gd name="T1" fmla="*/ 0 w 5267"/>
                  <a:gd name="T2" fmla="*/ 5267 w 526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267">
                    <a:moveTo>
                      <a:pt x="0" y="0"/>
                    </a:moveTo>
                    <a:lnTo>
                      <a:pt x="0" y="0"/>
                    </a:lnTo>
                    <a:lnTo>
                      <a:pt x="5267" y="0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1" name="Freeform 1368">
                <a:extLst>
                  <a:ext uri="{FF2B5EF4-FFF2-40B4-BE49-F238E27FC236}">
                    <a16:creationId xmlns:a16="http://schemas.microsoft.com/office/drawing/2014/main" id="{7EC3757F-0C7A-DE9C-D351-E6075043D2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" y="3156"/>
                <a:ext cx="3648" cy="0"/>
              </a:xfrm>
              <a:custGeom>
                <a:avLst/>
                <a:gdLst>
                  <a:gd name="T0" fmla="*/ 0 w 7756"/>
                  <a:gd name="T1" fmla="*/ 0 w 7756"/>
                  <a:gd name="T2" fmla="*/ 7756 w 775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7756">
                    <a:moveTo>
                      <a:pt x="0" y="0"/>
                    </a:moveTo>
                    <a:lnTo>
                      <a:pt x="0" y="0"/>
                    </a:lnTo>
                    <a:lnTo>
                      <a:pt x="7756" y="0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" name="Freeform 1369">
                <a:extLst>
                  <a:ext uri="{FF2B5EF4-FFF2-40B4-BE49-F238E27FC236}">
                    <a16:creationId xmlns:a16="http://schemas.microsoft.com/office/drawing/2014/main" id="{59890C8D-1B40-A077-AFD6-A988BFEEB6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" y="3062"/>
                <a:ext cx="3648" cy="0"/>
              </a:xfrm>
              <a:custGeom>
                <a:avLst/>
                <a:gdLst>
                  <a:gd name="T0" fmla="*/ 0 w 7756"/>
                  <a:gd name="T1" fmla="*/ 0 w 7756"/>
                  <a:gd name="T2" fmla="*/ 7756 w 775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7756">
                    <a:moveTo>
                      <a:pt x="0" y="0"/>
                    </a:moveTo>
                    <a:lnTo>
                      <a:pt x="0" y="0"/>
                    </a:lnTo>
                    <a:lnTo>
                      <a:pt x="7756" y="0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" name="Freeform 1370">
                <a:extLst>
                  <a:ext uri="{FF2B5EF4-FFF2-40B4-BE49-F238E27FC236}">
                    <a16:creationId xmlns:a16="http://schemas.microsoft.com/office/drawing/2014/main" id="{7250FF27-EC80-DA89-F2D9-751201EE5A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" y="2964"/>
                <a:ext cx="3648" cy="0"/>
              </a:xfrm>
              <a:custGeom>
                <a:avLst/>
                <a:gdLst>
                  <a:gd name="T0" fmla="*/ 0 w 7756"/>
                  <a:gd name="T1" fmla="*/ 0 w 7756"/>
                  <a:gd name="T2" fmla="*/ 7756 w 775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7756">
                    <a:moveTo>
                      <a:pt x="0" y="0"/>
                    </a:moveTo>
                    <a:lnTo>
                      <a:pt x="0" y="0"/>
                    </a:lnTo>
                    <a:lnTo>
                      <a:pt x="7756" y="0"/>
                    </a:lnTo>
                  </a:path>
                </a:pathLst>
              </a:cu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" name="Freeform 1371">
                <a:extLst>
                  <a:ext uri="{FF2B5EF4-FFF2-40B4-BE49-F238E27FC236}">
                    <a16:creationId xmlns:a16="http://schemas.microsoft.com/office/drawing/2014/main" id="{81342FE9-02F5-B9BA-E63D-217E21987F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" y="3621"/>
                <a:ext cx="1211" cy="94"/>
              </a:xfrm>
              <a:custGeom>
                <a:avLst/>
                <a:gdLst>
                  <a:gd name="T0" fmla="*/ 0 w 2574"/>
                  <a:gd name="T1" fmla="*/ 199 h 199"/>
                  <a:gd name="T2" fmla="*/ 0 w 2574"/>
                  <a:gd name="T3" fmla="*/ 199 h 199"/>
                  <a:gd name="T4" fmla="*/ 2574 w 2574"/>
                  <a:gd name="T5" fmla="*/ 199 h 199"/>
                  <a:gd name="T6" fmla="*/ 2574 w 2574"/>
                  <a:gd name="T7" fmla="*/ 0 h 199"/>
                  <a:gd name="T8" fmla="*/ 0 w 2574"/>
                  <a:gd name="T9" fmla="*/ 0 h 199"/>
                  <a:gd name="T10" fmla="*/ 0 w 2574"/>
                  <a:gd name="T11" fmla="*/ 19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74" h="199">
                    <a:moveTo>
                      <a:pt x="0" y="199"/>
                    </a:moveTo>
                    <a:lnTo>
                      <a:pt x="0" y="199"/>
                    </a:lnTo>
                    <a:lnTo>
                      <a:pt x="2574" y="199"/>
                    </a:lnTo>
                    <a:lnTo>
                      <a:pt x="2574" y="0"/>
                    </a:lnTo>
                    <a:lnTo>
                      <a:pt x="0" y="0"/>
                    </a:lnTo>
                    <a:lnTo>
                      <a:pt x="0" y="199"/>
                    </a:lnTo>
                    <a:close/>
                  </a:path>
                </a:pathLst>
              </a:custGeom>
              <a:solidFill>
                <a:srgbClr val="D7D7D7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" name="Rectangle 1372">
                <a:extLst>
                  <a:ext uri="{FF2B5EF4-FFF2-40B4-BE49-F238E27FC236}">
                    <a16:creationId xmlns:a16="http://schemas.microsoft.com/office/drawing/2014/main" id="{ACD60196-5827-EF04-F266-AE604F6880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" y="3640"/>
                <a:ext cx="6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16" name="Rectangle 1373">
                <a:extLst>
                  <a:ext uri="{FF2B5EF4-FFF2-40B4-BE49-F238E27FC236}">
                    <a16:creationId xmlns:a16="http://schemas.microsoft.com/office/drawing/2014/main" id="{010538E9-694F-64D6-1E84-4F3B43A5F6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" y="364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17" name="Rectangle 1374">
                <a:extLst>
                  <a:ext uri="{FF2B5EF4-FFF2-40B4-BE49-F238E27FC236}">
                    <a16:creationId xmlns:a16="http://schemas.microsoft.com/office/drawing/2014/main" id="{C4CDC2F4-712B-47F1-23EA-38EA02599D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" y="364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18" name="Rectangle 1375">
                <a:extLst>
                  <a:ext uri="{FF2B5EF4-FFF2-40B4-BE49-F238E27FC236}">
                    <a16:creationId xmlns:a16="http://schemas.microsoft.com/office/drawing/2014/main" id="{F7FE996B-8693-91F0-28CA-9F7B1D049A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" y="364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19" name="Rectangle 1376">
                <a:extLst>
                  <a:ext uri="{FF2B5EF4-FFF2-40B4-BE49-F238E27FC236}">
                    <a16:creationId xmlns:a16="http://schemas.microsoft.com/office/drawing/2014/main" id="{0037AFBB-D60C-DDC4-EFB6-A9D6545CFD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" y="364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20" name="Rectangle 1377">
                <a:extLst>
                  <a:ext uri="{FF2B5EF4-FFF2-40B4-BE49-F238E27FC236}">
                    <a16:creationId xmlns:a16="http://schemas.microsoft.com/office/drawing/2014/main" id="{C921DD4C-8634-4A11-FA8F-D548C07894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" y="3640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21" name="Rectangle 1378">
                <a:extLst>
                  <a:ext uri="{FF2B5EF4-FFF2-40B4-BE49-F238E27FC236}">
                    <a16:creationId xmlns:a16="http://schemas.microsoft.com/office/drawing/2014/main" id="{02FAADB4-BA90-BF0F-7203-D0637BF460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" y="364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B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22" name="Rectangle 1379">
                <a:extLst>
                  <a:ext uri="{FF2B5EF4-FFF2-40B4-BE49-F238E27FC236}">
                    <a16:creationId xmlns:a16="http://schemas.microsoft.com/office/drawing/2014/main" id="{4C6502C2-76CC-0A97-140A-E847A76241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" y="364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23" name="Rectangle 1380">
                <a:extLst>
                  <a:ext uri="{FF2B5EF4-FFF2-40B4-BE49-F238E27FC236}">
                    <a16:creationId xmlns:a16="http://schemas.microsoft.com/office/drawing/2014/main" id="{5D651212-4251-CCC1-2429-634A3A213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" y="3640"/>
                <a:ext cx="6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24" name="Rectangle 1381">
                <a:extLst>
                  <a:ext uri="{FF2B5EF4-FFF2-40B4-BE49-F238E27FC236}">
                    <a16:creationId xmlns:a16="http://schemas.microsoft.com/office/drawing/2014/main" id="{138E18FC-E502-96F1-E0CB-AB799C4C57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" y="364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25" name="Rectangle 1382">
                <a:extLst>
                  <a:ext uri="{FF2B5EF4-FFF2-40B4-BE49-F238E27FC236}">
                    <a16:creationId xmlns:a16="http://schemas.microsoft.com/office/drawing/2014/main" id="{7CAB0A91-9F74-8DE4-D883-B615AB5F1F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3" y="3640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26" name="Rectangle 1383">
                <a:extLst>
                  <a:ext uri="{FF2B5EF4-FFF2-40B4-BE49-F238E27FC236}">
                    <a16:creationId xmlns:a16="http://schemas.microsoft.com/office/drawing/2014/main" id="{EB0BB6A0-2C42-8741-0372-7991110982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9" y="3640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27" name="Rectangle 1384">
                <a:extLst>
                  <a:ext uri="{FF2B5EF4-FFF2-40B4-BE49-F238E27FC236}">
                    <a16:creationId xmlns:a16="http://schemas.microsoft.com/office/drawing/2014/main" id="{DC0CDBCA-39EC-3D18-6DF3-E380475D31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4" y="364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28" name="Rectangle 1385">
                <a:extLst>
                  <a:ext uri="{FF2B5EF4-FFF2-40B4-BE49-F238E27FC236}">
                    <a16:creationId xmlns:a16="http://schemas.microsoft.com/office/drawing/2014/main" id="{EE1D3B86-535D-9A0D-76B8-DB0E404A19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6" y="364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29" name="Freeform 1386">
                <a:extLst>
                  <a:ext uri="{FF2B5EF4-FFF2-40B4-BE49-F238E27FC236}">
                    <a16:creationId xmlns:a16="http://schemas.microsoft.com/office/drawing/2014/main" id="{381D530D-CC6B-D620-A061-A9A87FBFAE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8" y="3621"/>
                <a:ext cx="1269" cy="94"/>
              </a:xfrm>
              <a:custGeom>
                <a:avLst/>
                <a:gdLst>
                  <a:gd name="T0" fmla="*/ 0 w 2698"/>
                  <a:gd name="T1" fmla="*/ 199 h 199"/>
                  <a:gd name="T2" fmla="*/ 0 w 2698"/>
                  <a:gd name="T3" fmla="*/ 199 h 199"/>
                  <a:gd name="T4" fmla="*/ 2698 w 2698"/>
                  <a:gd name="T5" fmla="*/ 199 h 199"/>
                  <a:gd name="T6" fmla="*/ 2698 w 2698"/>
                  <a:gd name="T7" fmla="*/ 0 h 199"/>
                  <a:gd name="T8" fmla="*/ 0 w 2698"/>
                  <a:gd name="T9" fmla="*/ 0 h 199"/>
                  <a:gd name="T10" fmla="*/ 0 w 2698"/>
                  <a:gd name="T11" fmla="*/ 19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98" h="199">
                    <a:moveTo>
                      <a:pt x="0" y="199"/>
                    </a:moveTo>
                    <a:lnTo>
                      <a:pt x="0" y="199"/>
                    </a:lnTo>
                    <a:lnTo>
                      <a:pt x="2698" y="199"/>
                    </a:lnTo>
                    <a:lnTo>
                      <a:pt x="2698" y="0"/>
                    </a:lnTo>
                    <a:lnTo>
                      <a:pt x="0" y="0"/>
                    </a:lnTo>
                    <a:lnTo>
                      <a:pt x="0" y="199"/>
                    </a:lnTo>
                    <a:close/>
                  </a:path>
                </a:pathLst>
              </a:custGeom>
              <a:solidFill>
                <a:srgbClr val="D7D7D7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" name="Rectangle 1387">
                <a:extLst>
                  <a:ext uri="{FF2B5EF4-FFF2-40B4-BE49-F238E27FC236}">
                    <a16:creationId xmlns:a16="http://schemas.microsoft.com/office/drawing/2014/main" id="{279D55B9-2B2A-D519-7E83-8504CF05EB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4" y="364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1" name="Rectangle 1388">
                <a:extLst>
                  <a:ext uri="{FF2B5EF4-FFF2-40B4-BE49-F238E27FC236}">
                    <a16:creationId xmlns:a16="http://schemas.microsoft.com/office/drawing/2014/main" id="{CD69AA07-38A9-7824-7911-47010D854A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6" y="3640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2" name="Rectangle 1389">
                <a:extLst>
                  <a:ext uri="{FF2B5EF4-FFF2-40B4-BE49-F238E27FC236}">
                    <a16:creationId xmlns:a16="http://schemas.microsoft.com/office/drawing/2014/main" id="{CD4DB626-0698-8309-99A1-15F25BBA31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1" y="364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B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3" name="Rectangle 1390">
                <a:extLst>
                  <a:ext uri="{FF2B5EF4-FFF2-40B4-BE49-F238E27FC236}">
                    <a16:creationId xmlns:a16="http://schemas.microsoft.com/office/drawing/2014/main" id="{8DB4538E-6481-53FC-224D-688DF581D3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3" y="3640"/>
                <a:ext cx="60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J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4" name="Rectangle 1391">
                <a:extLst>
                  <a:ext uri="{FF2B5EF4-FFF2-40B4-BE49-F238E27FC236}">
                    <a16:creationId xmlns:a16="http://schemas.microsoft.com/office/drawing/2014/main" id="{A3B6DAFE-574E-3488-2A79-557F4FD9B0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4" y="364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5" name="Rectangle 1392">
                <a:extLst>
                  <a:ext uri="{FF2B5EF4-FFF2-40B4-BE49-F238E27FC236}">
                    <a16:creationId xmlns:a16="http://schemas.microsoft.com/office/drawing/2014/main" id="{02A011F2-AD04-69C5-0E98-DAE6DD19DB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6" y="3640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6" name="Rectangle 1393">
                <a:extLst>
                  <a:ext uri="{FF2B5EF4-FFF2-40B4-BE49-F238E27FC236}">
                    <a16:creationId xmlns:a16="http://schemas.microsoft.com/office/drawing/2014/main" id="{60B48890-315C-5A01-F695-CECD54D379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" y="3640"/>
                <a:ext cx="6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7" name="Rectangle 1394">
                <a:extLst>
                  <a:ext uri="{FF2B5EF4-FFF2-40B4-BE49-F238E27FC236}">
                    <a16:creationId xmlns:a16="http://schemas.microsoft.com/office/drawing/2014/main" id="{3B415A78-E336-97E6-BF51-83DB095F56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0" y="3640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8" name="Rectangle 1395">
                <a:extLst>
                  <a:ext uri="{FF2B5EF4-FFF2-40B4-BE49-F238E27FC236}">
                    <a16:creationId xmlns:a16="http://schemas.microsoft.com/office/drawing/2014/main" id="{8D85B575-016C-0A38-6633-052E5E5058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7" y="3640"/>
                <a:ext cx="7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G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9" name="Rectangle 1396">
                <a:extLst>
                  <a:ext uri="{FF2B5EF4-FFF2-40B4-BE49-F238E27FC236}">
                    <a16:creationId xmlns:a16="http://schemas.microsoft.com/office/drawing/2014/main" id="{EB37D64A-310B-5F82-E540-79272F37A1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6" y="3640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40" name="Rectangle 1397">
                <a:extLst>
                  <a:ext uri="{FF2B5EF4-FFF2-40B4-BE49-F238E27FC236}">
                    <a16:creationId xmlns:a16="http://schemas.microsoft.com/office/drawing/2014/main" id="{0E3B5484-5B8C-ADD6-8689-582C061E6A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1" y="3640"/>
                <a:ext cx="7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41" name="Rectangle 1398">
                <a:extLst>
                  <a:ext uri="{FF2B5EF4-FFF2-40B4-BE49-F238E27FC236}">
                    <a16:creationId xmlns:a16="http://schemas.microsoft.com/office/drawing/2014/main" id="{0DFCFAAE-D677-015B-6EF5-A5AFB69428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0" y="364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42" name="Rectangle 1399">
                <a:extLst>
                  <a:ext uri="{FF2B5EF4-FFF2-40B4-BE49-F238E27FC236}">
                    <a16:creationId xmlns:a16="http://schemas.microsoft.com/office/drawing/2014/main" id="{36D49CE1-3EC9-7DDE-6064-6F98625D9E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2" y="364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43" name="Rectangle 1400">
                <a:extLst>
                  <a:ext uri="{FF2B5EF4-FFF2-40B4-BE49-F238E27FC236}">
                    <a16:creationId xmlns:a16="http://schemas.microsoft.com/office/drawing/2014/main" id="{B7C07679-31D2-A9EC-97B7-BFAB6A58A5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4" y="3640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44" name="Rectangle 1401">
                <a:extLst>
                  <a:ext uri="{FF2B5EF4-FFF2-40B4-BE49-F238E27FC236}">
                    <a16:creationId xmlns:a16="http://schemas.microsoft.com/office/drawing/2014/main" id="{BCCBA9ED-9E58-DA35-6233-C9FE02FEB1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1" y="3640"/>
                <a:ext cx="70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45" name="Rectangle 1402">
                <a:extLst>
                  <a:ext uri="{FF2B5EF4-FFF2-40B4-BE49-F238E27FC236}">
                    <a16:creationId xmlns:a16="http://schemas.microsoft.com/office/drawing/2014/main" id="{B660FE2D-20A6-64B1-408A-02CA8C6FA4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2" y="3640"/>
                <a:ext cx="6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46" name="Rectangle 1403">
                <a:extLst>
                  <a:ext uri="{FF2B5EF4-FFF2-40B4-BE49-F238E27FC236}">
                    <a16:creationId xmlns:a16="http://schemas.microsoft.com/office/drawing/2014/main" id="{BB406DAE-DBF7-AC39-1794-F85B7EBD80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1" y="3640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47" name="Freeform 1404">
                <a:extLst>
                  <a:ext uri="{FF2B5EF4-FFF2-40B4-BE49-F238E27FC236}">
                    <a16:creationId xmlns:a16="http://schemas.microsoft.com/office/drawing/2014/main" id="{DF935D05-B346-E659-8EE6-EF22188F06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7" y="3621"/>
                <a:ext cx="1177" cy="94"/>
              </a:xfrm>
              <a:custGeom>
                <a:avLst/>
                <a:gdLst>
                  <a:gd name="T0" fmla="*/ 0 w 2504"/>
                  <a:gd name="T1" fmla="*/ 199 h 199"/>
                  <a:gd name="T2" fmla="*/ 0 w 2504"/>
                  <a:gd name="T3" fmla="*/ 199 h 199"/>
                  <a:gd name="T4" fmla="*/ 2504 w 2504"/>
                  <a:gd name="T5" fmla="*/ 199 h 199"/>
                  <a:gd name="T6" fmla="*/ 2504 w 2504"/>
                  <a:gd name="T7" fmla="*/ 0 h 199"/>
                  <a:gd name="T8" fmla="*/ 0 w 2504"/>
                  <a:gd name="T9" fmla="*/ 0 h 199"/>
                  <a:gd name="T10" fmla="*/ 0 w 2504"/>
                  <a:gd name="T11" fmla="*/ 19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4" h="199">
                    <a:moveTo>
                      <a:pt x="0" y="199"/>
                    </a:moveTo>
                    <a:lnTo>
                      <a:pt x="0" y="199"/>
                    </a:lnTo>
                    <a:lnTo>
                      <a:pt x="2504" y="199"/>
                    </a:lnTo>
                    <a:lnTo>
                      <a:pt x="2504" y="0"/>
                    </a:lnTo>
                    <a:lnTo>
                      <a:pt x="0" y="0"/>
                    </a:lnTo>
                    <a:lnTo>
                      <a:pt x="0" y="199"/>
                    </a:lnTo>
                    <a:close/>
                  </a:path>
                </a:pathLst>
              </a:custGeom>
              <a:solidFill>
                <a:srgbClr val="D7D7D7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8" name="Rectangle 1405">
                <a:extLst>
                  <a:ext uri="{FF2B5EF4-FFF2-40B4-BE49-F238E27FC236}">
                    <a16:creationId xmlns:a16="http://schemas.microsoft.com/office/drawing/2014/main" id="{64519261-A3E8-95E5-8541-D0658B9229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3" y="3640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49" name="Rectangle 1406">
                <a:extLst>
                  <a:ext uri="{FF2B5EF4-FFF2-40B4-BE49-F238E27FC236}">
                    <a16:creationId xmlns:a16="http://schemas.microsoft.com/office/drawing/2014/main" id="{9E5775C1-6AFB-BC3F-8F98-92D0B24AF6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8" y="3640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0" name="Rectangle 1407">
                <a:extLst>
                  <a:ext uri="{FF2B5EF4-FFF2-40B4-BE49-F238E27FC236}">
                    <a16:creationId xmlns:a16="http://schemas.microsoft.com/office/drawing/2014/main" id="{5828AFAC-CC65-7ACC-628F-EB0532A9C4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6" y="3640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1" name="Rectangle 1408">
                <a:extLst>
                  <a:ext uri="{FF2B5EF4-FFF2-40B4-BE49-F238E27FC236}">
                    <a16:creationId xmlns:a16="http://schemas.microsoft.com/office/drawing/2014/main" id="{080521A8-6903-D653-3572-86A5367863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1" y="364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2" name="Rectangle 1409">
                <a:extLst>
                  <a:ext uri="{FF2B5EF4-FFF2-40B4-BE49-F238E27FC236}">
                    <a16:creationId xmlns:a16="http://schemas.microsoft.com/office/drawing/2014/main" id="{623FE771-5397-FA72-EBF5-FA7F8ECD67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3" y="3640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3" name="Rectangle 1410">
                <a:extLst>
                  <a:ext uri="{FF2B5EF4-FFF2-40B4-BE49-F238E27FC236}">
                    <a16:creationId xmlns:a16="http://schemas.microsoft.com/office/drawing/2014/main" id="{7DAE85DA-910F-EE0E-FF1D-284F962EDD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8" y="3640"/>
                <a:ext cx="6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3" name="Group 1612">
              <a:extLst>
                <a:ext uri="{FF2B5EF4-FFF2-40B4-BE49-F238E27FC236}">
                  <a16:creationId xmlns:a16="http://schemas.microsoft.com/office/drawing/2014/main" id="{FD2135EC-5998-57CC-A3C1-FCDE63DC14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3" y="3640"/>
              <a:ext cx="3642" cy="292"/>
              <a:chOff x="163" y="3640"/>
              <a:chExt cx="3642" cy="292"/>
            </a:xfrm>
          </p:grpSpPr>
          <p:sp>
            <p:nvSpPr>
              <p:cNvPr id="154" name="Rectangle 1412">
                <a:extLst>
                  <a:ext uri="{FF2B5EF4-FFF2-40B4-BE49-F238E27FC236}">
                    <a16:creationId xmlns:a16="http://schemas.microsoft.com/office/drawing/2014/main" id="{7866C994-21D9-713A-FEC3-0B1CB9556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7" y="3640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5" name="Rectangle 1413">
                <a:extLst>
                  <a:ext uri="{FF2B5EF4-FFF2-40B4-BE49-F238E27FC236}">
                    <a16:creationId xmlns:a16="http://schemas.microsoft.com/office/drawing/2014/main" id="{E714D41B-47F6-3F22-D714-A0C46702C6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4" y="3640"/>
                <a:ext cx="74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6" name="Rectangle 1414">
                <a:extLst>
                  <a:ext uri="{FF2B5EF4-FFF2-40B4-BE49-F238E27FC236}">
                    <a16:creationId xmlns:a16="http://schemas.microsoft.com/office/drawing/2014/main" id="{0427AC98-CD27-C729-1586-AF35A3FCD9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9" y="364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7" name="Rectangle 1415">
                <a:extLst>
                  <a:ext uri="{FF2B5EF4-FFF2-40B4-BE49-F238E27FC236}">
                    <a16:creationId xmlns:a16="http://schemas.microsoft.com/office/drawing/2014/main" id="{6F90081E-998E-A080-0A3B-06989C77D6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1" y="364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8" name="Rectangle 1416">
                <a:extLst>
                  <a:ext uri="{FF2B5EF4-FFF2-40B4-BE49-F238E27FC236}">
                    <a16:creationId xmlns:a16="http://schemas.microsoft.com/office/drawing/2014/main" id="{8DCB840A-E2B9-B21C-27BC-470D1CD094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3" y="3640"/>
                <a:ext cx="7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9" name="Rectangle 1417">
                <a:extLst>
                  <a:ext uri="{FF2B5EF4-FFF2-40B4-BE49-F238E27FC236}">
                    <a16:creationId xmlns:a16="http://schemas.microsoft.com/office/drawing/2014/main" id="{27C4FD18-AC4F-346D-47B4-5AD434C98B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1" y="3640"/>
                <a:ext cx="71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0" name="Rectangle 1418">
                <a:extLst>
                  <a:ext uri="{FF2B5EF4-FFF2-40B4-BE49-F238E27FC236}">
                    <a16:creationId xmlns:a16="http://schemas.microsoft.com/office/drawing/2014/main" id="{D6BD7419-4335-1D19-9383-EBA44D3ADA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3" y="3640"/>
                <a:ext cx="4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1" name="Rectangle 1419">
                <a:extLst>
                  <a:ext uri="{FF2B5EF4-FFF2-40B4-BE49-F238E27FC236}">
                    <a16:creationId xmlns:a16="http://schemas.microsoft.com/office/drawing/2014/main" id="{54E90736-F503-CFEF-3FD0-4E2FDD26B0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1" y="3640"/>
                <a:ext cx="68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2" name="Rectangle 1420">
                <a:extLst>
                  <a:ext uri="{FF2B5EF4-FFF2-40B4-BE49-F238E27FC236}">
                    <a16:creationId xmlns:a16="http://schemas.microsoft.com/office/drawing/2014/main" id="{B62C1995-1A57-BB73-11C2-BD845C60D8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3" name="Rectangle 1421">
                <a:extLst>
                  <a:ext uri="{FF2B5EF4-FFF2-40B4-BE49-F238E27FC236}">
                    <a16:creationId xmlns:a16="http://schemas.microsoft.com/office/drawing/2014/main" id="{400E1A96-38FD-CFBA-4CE9-7A9033C522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" y="373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4" name="Rectangle 1422">
                <a:extLst>
                  <a:ext uri="{FF2B5EF4-FFF2-40B4-BE49-F238E27FC236}">
                    <a16:creationId xmlns:a16="http://schemas.microsoft.com/office/drawing/2014/main" id="{9BA0707C-B60C-25DE-34FD-82C23FD547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" y="373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5" name="Rectangle 1423">
                <a:extLst>
                  <a:ext uri="{FF2B5EF4-FFF2-40B4-BE49-F238E27FC236}">
                    <a16:creationId xmlns:a16="http://schemas.microsoft.com/office/drawing/2014/main" id="{5B073A5A-5B18-863F-FCD5-7ED3D67502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6" name="Rectangle 1424">
                <a:extLst>
                  <a:ext uri="{FF2B5EF4-FFF2-40B4-BE49-F238E27FC236}">
                    <a16:creationId xmlns:a16="http://schemas.microsoft.com/office/drawing/2014/main" id="{E695D2C0-F829-EC61-4D70-B95C3A54E2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7" name="Rectangle 1425">
                <a:extLst>
                  <a:ext uri="{FF2B5EF4-FFF2-40B4-BE49-F238E27FC236}">
                    <a16:creationId xmlns:a16="http://schemas.microsoft.com/office/drawing/2014/main" id="{01294DD8-5E85-03BA-1370-FC89DFB948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" y="3732"/>
                <a:ext cx="28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8" name="Rectangle 1426">
                <a:extLst>
                  <a:ext uri="{FF2B5EF4-FFF2-40B4-BE49-F238E27FC236}">
                    <a16:creationId xmlns:a16="http://schemas.microsoft.com/office/drawing/2014/main" id="{946BD86F-1B96-D996-D8D0-83C59E66DB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" y="373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9" name="Rectangle 1427">
                <a:extLst>
                  <a:ext uri="{FF2B5EF4-FFF2-40B4-BE49-F238E27FC236}">
                    <a16:creationId xmlns:a16="http://schemas.microsoft.com/office/drawing/2014/main" id="{9248A20E-BCC3-99B9-F7BF-D038646467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0" y="3732"/>
                <a:ext cx="42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0" name="Rectangle 1428">
                <a:extLst>
                  <a:ext uri="{FF2B5EF4-FFF2-40B4-BE49-F238E27FC236}">
                    <a16:creationId xmlns:a16="http://schemas.microsoft.com/office/drawing/2014/main" id="{325E83B4-6AA8-1432-D3D0-EC67F96163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" y="3732"/>
                <a:ext cx="28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1" name="Rectangle 1429">
                <a:extLst>
                  <a:ext uri="{FF2B5EF4-FFF2-40B4-BE49-F238E27FC236}">
                    <a16:creationId xmlns:a16="http://schemas.microsoft.com/office/drawing/2014/main" id="{068D084E-9269-3AC9-2A81-19E9984C34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" y="3732"/>
                <a:ext cx="49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2" name="Rectangle 1430">
                <a:extLst>
                  <a:ext uri="{FF2B5EF4-FFF2-40B4-BE49-F238E27FC236}">
                    <a16:creationId xmlns:a16="http://schemas.microsoft.com/office/drawing/2014/main" id="{83964B1E-EA2F-69F5-F482-DAB4A78100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3" name="Freeform 1431">
                <a:extLst>
                  <a:ext uri="{FF2B5EF4-FFF2-40B4-BE49-F238E27FC236}">
                    <a16:creationId xmlns:a16="http://schemas.microsoft.com/office/drawing/2014/main" id="{0B7DE967-86CD-EDA3-844E-AB82B3CB46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" y="3771"/>
                <a:ext cx="257" cy="0"/>
              </a:xfrm>
              <a:custGeom>
                <a:avLst/>
                <a:gdLst>
                  <a:gd name="T0" fmla="*/ 0 w 546"/>
                  <a:gd name="T1" fmla="*/ 0 w 546"/>
                  <a:gd name="T2" fmla="*/ 546 w 54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46">
                    <a:moveTo>
                      <a:pt x="0" y="0"/>
                    </a:moveTo>
                    <a:lnTo>
                      <a:pt x="0" y="0"/>
                    </a:lnTo>
                    <a:lnTo>
                      <a:pt x="546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Rectangle 1432">
                <a:extLst>
                  <a:ext uri="{FF2B5EF4-FFF2-40B4-BE49-F238E27FC236}">
                    <a16:creationId xmlns:a16="http://schemas.microsoft.com/office/drawing/2014/main" id="{D0D772B4-3755-13D1-88B6-E5309D099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" y="373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5" name="Rectangle 1433">
                <a:extLst>
                  <a:ext uri="{FF2B5EF4-FFF2-40B4-BE49-F238E27FC236}">
                    <a16:creationId xmlns:a16="http://schemas.microsoft.com/office/drawing/2014/main" id="{A7C06330-A4FF-40EA-2DB0-458EEFE944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5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6" name="Rectangle 1434">
                <a:extLst>
                  <a:ext uri="{FF2B5EF4-FFF2-40B4-BE49-F238E27FC236}">
                    <a16:creationId xmlns:a16="http://schemas.microsoft.com/office/drawing/2014/main" id="{33AE6A7F-3DC4-59DA-7FCB-A491A2C57A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2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7" name="Rectangle 1435">
                <a:extLst>
                  <a:ext uri="{FF2B5EF4-FFF2-40B4-BE49-F238E27FC236}">
                    <a16:creationId xmlns:a16="http://schemas.microsoft.com/office/drawing/2014/main" id="{E59EAEA0-D13C-E698-5D89-D5BE002D4F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9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8" name="Rectangle 1436">
                <a:extLst>
                  <a:ext uri="{FF2B5EF4-FFF2-40B4-BE49-F238E27FC236}">
                    <a16:creationId xmlns:a16="http://schemas.microsoft.com/office/drawing/2014/main" id="{71E625F3-23D2-6DA2-77A2-4648AC38C8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6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9" name="Rectangle 1437">
                <a:extLst>
                  <a:ext uri="{FF2B5EF4-FFF2-40B4-BE49-F238E27FC236}">
                    <a16:creationId xmlns:a16="http://schemas.microsoft.com/office/drawing/2014/main" id="{5D79F1FB-BFCB-59CE-09D4-0AAECDFC02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3" y="373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0" name="Rectangle 1438">
                <a:extLst>
                  <a:ext uri="{FF2B5EF4-FFF2-40B4-BE49-F238E27FC236}">
                    <a16:creationId xmlns:a16="http://schemas.microsoft.com/office/drawing/2014/main" id="{25F782A5-85A3-E09A-EDF0-E67EC464A2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8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1" name="Freeform 1439">
                <a:extLst>
                  <a:ext uri="{FF2B5EF4-FFF2-40B4-BE49-F238E27FC236}">
                    <a16:creationId xmlns:a16="http://schemas.microsoft.com/office/drawing/2014/main" id="{AACB804B-9325-D965-F9D2-CB2C46D1B7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" y="3771"/>
                <a:ext cx="186" cy="0"/>
              </a:xfrm>
              <a:custGeom>
                <a:avLst/>
                <a:gdLst>
                  <a:gd name="T0" fmla="*/ 0 w 395"/>
                  <a:gd name="T1" fmla="*/ 0 w 395"/>
                  <a:gd name="T2" fmla="*/ 395 w 39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95">
                    <a:moveTo>
                      <a:pt x="0" y="0"/>
                    </a:moveTo>
                    <a:lnTo>
                      <a:pt x="0" y="0"/>
                    </a:lnTo>
                    <a:lnTo>
                      <a:pt x="395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Rectangle 1440">
                <a:extLst>
                  <a:ext uri="{FF2B5EF4-FFF2-40B4-BE49-F238E27FC236}">
                    <a16:creationId xmlns:a16="http://schemas.microsoft.com/office/drawing/2014/main" id="{27AA59F1-54DC-7267-1465-FD68DB0C91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1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3" name="Rectangle 1441">
                <a:extLst>
                  <a:ext uri="{FF2B5EF4-FFF2-40B4-BE49-F238E27FC236}">
                    <a16:creationId xmlns:a16="http://schemas.microsoft.com/office/drawing/2014/main" id="{543A01E1-9904-A719-1869-BD6B9FCF04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8" y="373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4" name="Rectangle 1442">
                <a:extLst>
                  <a:ext uri="{FF2B5EF4-FFF2-40B4-BE49-F238E27FC236}">
                    <a16:creationId xmlns:a16="http://schemas.microsoft.com/office/drawing/2014/main" id="{44B7D6D1-31A1-D435-4ADC-40FD248F12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3" y="373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5" name="Rectangle 1443">
                <a:extLst>
                  <a:ext uri="{FF2B5EF4-FFF2-40B4-BE49-F238E27FC236}">
                    <a16:creationId xmlns:a16="http://schemas.microsoft.com/office/drawing/2014/main" id="{BCA67E54-6B4C-34D9-D128-6DD6874950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8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6" name="Freeform 1444">
                <a:extLst>
                  <a:ext uri="{FF2B5EF4-FFF2-40B4-BE49-F238E27FC236}">
                    <a16:creationId xmlns:a16="http://schemas.microsoft.com/office/drawing/2014/main" id="{59C8C20B-4083-F4B3-917E-9772727CFF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" y="3771"/>
                <a:ext cx="105" cy="0"/>
              </a:xfrm>
              <a:custGeom>
                <a:avLst/>
                <a:gdLst>
                  <a:gd name="T0" fmla="*/ 0 w 222"/>
                  <a:gd name="T1" fmla="*/ 0 w 222"/>
                  <a:gd name="T2" fmla="*/ 222 w 22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22">
                    <a:moveTo>
                      <a:pt x="0" y="0"/>
                    </a:moveTo>
                    <a:lnTo>
                      <a:pt x="0" y="0"/>
                    </a:lnTo>
                    <a:lnTo>
                      <a:pt x="222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Rectangle 1445">
                <a:extLst>
                  <a:ext uri="{FF2B5EF4-FFF2-40B4-BE49-F238E27FC236}">
                    <a16:creationId xmlns:a16="http://schemas.microsoft.com/office/drawing/2014/main" id="{B6F52E68-AE73-E697-B62E-7ABADC16A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6" y="373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8" name="Rectangle 1446">
                <a:extLst>
                  <a:ext uri="{FF2B5EF4-FFF2-40B4-BE49-F238E27FC236}">
                    <a16:creationId xmlns:a16="http://schemas.microsoft.com/office/drawing/2014/main" id="{C8F4F672-EA8E-F46D-C771-C6FC193364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1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9" name="Rectangle 1447">
                <a:extLst>
                  <a:ext uri="{FF2B5EF4-FFF2-40B4-BE49-F238E27FC236}">
                    <a16:creationId xmlns:a16="http://schemas.microsoft.com/office/drawing/2014/main" id="{C11EA9A3-5348-CA2A-833E-CAC673EEEA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8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0" name="Rectangle 1448">
                <a:extLst>
                  <a:ext uri="{FF2B5EF4-FFF2-40B4-BE49-F238E27FC236}">
                    <a16:creationId xmlns:a16="http://schemas.microsoft.com/office/drawing/2014/main" id="{3D784E94-5651-9F53-1949-85933BEA96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5" y="3732"/>
                <a:ext cx="28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1" name="Rectangle 1449">
                <a:extLst>
                  <a:ext uri="{FF2B5EF4-FFF2-40B4-BE49-F238E27FC236}">
                    <a16:creationId xmlns:a16="http://schemas.microsoft.com/office/drawing/2014/main" id="{538A6EA7-DF12-2E8C-E8D4-F562122438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6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2" name="Rectangle 1450">
                <a:extLst>
                  <a:ext uri="{FF2B5EF4-FFF2-40B4-BE49-F238E27FC236}">
                    <a16:creationId xmlns:a16="http://schemas.microsoft.com/office/drawing/2014/main" id="{A0D3DF32-C554-C1F1-2615-C4BD79B948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3" y="3732"/>
                <a:ext cx="49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G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3" name="Rectangle 1451">
                <a:extLst>
                  <a:ext uri="{FF2B5EF4-FFF2-40B4-BE49-F238E27FC236}">
                    <a16:creationId xmlns:a16="http://schemas.microsoft.com/office/drawing/2014/main" id="{8FF3AB8E-ACB0-937B-139A-8781A5AB90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" y="3732"/>
                <a:ext cx="29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4" name="Rectangle 1452">
                <a:extLst>
                  <a:ext uri="{FF2B5EF4-FFF2-40B4-BE49-F238E27FC236}">
                    <a16:creationId xmlns:a16="http://schemas.microsoft.com/office/drawing/2014/main" id="{8A2B12D0-3D2F-C379-DDDD-9CE7314C75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3" y="373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B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5" name="Rectangle 1453">
                <a:extLst>
                  <a:ext uri="{FF2B5EF4-FFF2-40B4-BE49-F238E27FC236}">
                    <a16:creationId xmlns:a16="http://schemas.microsoft.com/office/drawing/2014/main" id="{630EA884-4BC2-7DC9-F458-DC2090CF31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8" y="373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6" name="Rectangle 1454">
                <a:extLst>
                  <a:ext uri="{FF2B5EF4-FFF2-40B4-BE49-F238E27FC236}">
                    <a16:creationId xmlns:a16="http://schemas.microsoft.com/office/drawing/2014/main" id="{910DD4DF-31A9-7B5B-7FC8-8440836D08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3" y="3732"/>
                <a:ext cx="40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7" name="Freeform 1455">
                <a:extLst>
                  <a:ext uri="{FF2B5EF4-FFF2-40B4-BE49-F238E27FC236}">
                    <a16:creationId xmlns:a16="http://schemas.microsoft.com/office/drawing/2014/main" id="{5ED1E442-1781-D217-E6C0-DED7B0A856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6" y="3771"/>
                <a:ext cx="227" cy="0"/>
              </a:xfrm>
              <a:custGeom>
                <a:avLst/>
                <a:gdLst>
                  <a:gd name="T0" fmla="*/ 0 w 484"/>
                  <a:gd name="T1" fmla="*/ 0 w 484"/>
                  <a:gd name="T2" fmla="*/ 484 w 48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84">
                    <a:moveTo>
                      <a:pt x="0" y="0"/>
                    </a:moveTo>
                    <a:lnTo>
                      <a:pt x="0" y="0"/>
                    </a:lnTo>
                    <a:lnTo>
                      <a:pt x="484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Rectangle 1456">
                <a:extLst>
                  <a:ext uri="{FF2B5EF4-FFF2-40B4-BE49-F238E27FC236}">
                    <a16:creationId xmlns:a16="http://schemas.microsoft.com/office/drawing/2014/main" id="{2BE3CD70-1A85-799E-42D3-96A1C6BAFF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4" y="3732"/>
                <a:ext cx="50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9" name="Rectangle 1457">
                <a:extLst>
                  <a:ext uri="{FF2B5EF4-FFF2-40B4-BE49-F238E27FC236}">
                    <a16:creationId xmlns:a16="http://schemas.microsoft.com/office/drawing/2014/main" id="{62D55D41-01F5-F912-38D0-C4212BB35A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0" y="3732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0" name="Rectangle 1458">
                <a:extLst>
                  <a:ext uri="{FF2B5EF4-FFF2-40B4-BE49-F238E27FC236}">
                    <a16:creationId xmlns:a16="http://schemas.microsoft.com/office/drawing/2014/main" id="{6AE019F0-430F-9807-762A-42FB676FD2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0" y="3732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1" name="Rectangle 1459">
                <a:extLst>
                  <a:ext uri="{FF2B5EF4-FFF2-40B4-BE49-F238E27FC236}">
                    <a16:creationId xmlns:a16="http://schemas.microsoft.com/office/drawing/2014/main" id="{B16D6EB2-F5D8-6A5D-D1E5-46F2A9560F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1" y="3732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2" name="Rectangle 1460">
                <a:extLst>
                  <a:ext uri="{FF2B5EF4-FFF2-40B4-BE49-F238E27FC236}">
                    <a16:creationId xmlns:a16="http://schemas.microsoft.com/office/drawing/2014/main" id="{961F142F-D5DE-76E7-8B2F-44B8EFA751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4" y="3732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3" name="Rectangle 1461">
                <a:extLst>
                  <a:ext uri="{FF2B5EF4-FFF2-40B4-BE49-F238E27FC236}">
                    <a16:creationId xmlns:a16="http://schemas.microsoft.com/office/drawing/2014/main" id="{734137D1-68EA-FE25-B4C9-197DB8A39C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0" y="3732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4" name="Rectangle 1462">
                <a:extLst>
                  <a:ext uri="{FF2B5EF4-FFF2-40B4-BE49-F238E27FC236}">
                    <a16:creationId xmlns:a16="http://schemas.microsoft.com/office/drawing/2014/main" id="{98BCFA8B-7A16-AC02-F5D5-DDF5408F3E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0" y="3732"/>
                <a:ext cx="52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5" name="Rectangle 1463">
                <a:extLst>
                  <a:ext uri="{FF2B5EF4-FFF2-40B4-BE49-F238E27FC236}">
                    <a16:creationId xmlns:a16="http://schemas.microsoft.com/office/drawing/2014/main" id="{8DA8DBC3-7811-C387-58CD-228108563E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9" y="3732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6" name="Rectangle 1464">
                <a:extLst>
                  <a:ext uri="{FF2B5EF4-FFF2-40B4-BE49-F238E27FC236}">
                    <a16:creationId xmlns:a16="http://schemas.microsoft.com/office/drawing/2014/main" id="{826428D4-137D-6FE1-5D33-8F06866DFC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8" y="3732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B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7" name="Rectangle 1465">
                <a:extLst>
                  <a:ext uri="{FF2B5EF4-FFF2-40B4-BE49-F238E27FC236}">
                    <a16:creationId xmlns:a16="http://schemas.microsoft.com/office/drawing/2014/main" id="{B68527A3-E450-491F-0B8E-B8903FBAE8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7" y="3732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8" name="Rectangle 1466">
                <a:extLst>
                  <a:ext uri="{FF2B5EF4-FFF2-40B4-BE49-F238E27FC236}">
                    <a16:creationId xmlns:a16="http://schemas.microsoft.com/office/drawing/2014/main" id="{6BCCC878-3888-5A31-37BE-F45ADB9EBF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3732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9" name="Rectangle 1467">
                <a:extLst>
                  <a:ext uri="{FF2B5EF4-FFF2-40B4-BE49-F238E27FC236}">
                    <a16:creationId xmlns:a16="http://schemas.microsoft.com/office/drawing/2014/main" id="{0449AB5C-62B4-2165-E05F-515F0B1340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1" y="3732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0" name="Rectangle 1468">
                <a:extLst>
                  <a:ext uri="{FF2B5EF4-FFF2-40B4-BE49-F238E27FC236}">
                    <a16:creationId xmlns:a16="http://schemas.microsoft.com/office/drawing/2014/main" id="{2ECF871E-126F-933E-44E1-A7FD032B80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3" y="3732"/>
                <a:ext cx="5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G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1" name="Rectangle 1469">
                <a:extLst>
                  <a:ext uri="{FF2B5EF4-FFF2-40B4-BE49-F238E27FC236}">
                    <a16:creationId xmlns:a16="http://schemas.microsoft.com/office/drawing/2014/main" id="{F7D8252D-2B42-D4C0-80E2-37DA7A0288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7" y="3732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2" name="Rectangle 1470">
                <a:extLst>
                  <a:ext uri="{FF2B5EF4-FFF2-40B4-BE49-F238E27FC236}">
                    <a16:creationId xmlns:a16="http://schemas.microsoft.com/office/drawing/2014/main" id="{5E603655-1F0A-C28F-C5A1-BCF32A3981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9" y="3732"/>
                <a:ext cx="5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3" name="Rectangle 1471">
                <a:extLst>
                  <a:ext uri="{FF2B5EF4-FFF2-40B4-BE49-F238E27FC236}">
                    <a16:creationId xmlns:a16="http://schemas.microsoft.com/office/drawing/2014/main" id="{3BC8461A-A45D-9D46-7CCB-852EF92D15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3" y="3732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4" name="Rectangle 1472">
                <a:extLst>
                  <a:ext uri="{FF2B5EF4-FFF2-40B4-BE49-F238E27FC236}">
                    <a16:creationId xmlns:a16="http://schemas.microsoft.com/office/drawing/2014/main" id="{054292B7-FDAE-DE1F-B6DD-68801C301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2" y="3732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5" name="Rectangle 1473">
                <a:extLst>
                  <a:ext uri="{FF2B5EF4-FFF2-40B4-BE49-F238E27FC236}">
                    <a16:creationId xmlns:a16="http://schemas.microsoft.com/office/drawing/2014/main" id="{E4BFBDEC-8313-B330-41DE-BBA161ED41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0" y="3732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6" name="Rectangle 1474">
                <a:extLst>
                  <a:ext uri="{FF2B5EF4-FFF2-40B4-BE49-F238E27FC236}">
                    <a16:creationId xmlns:a16="http://schemas.microsoft.com/office/drawing/2014/main" id="{5222D4DA-6F87-E164-FD89-5CBE7E3F60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8" y="3732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en-US" sz="600" dirty="0">
                    <a:solidFill>
                      <a:srgbClr val="000000"/>
                    </a:solidFill>
                  </a:rPr>
                  <a:t>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7" name="Rectangle 1475">
                <a:extLst>
                  <a:ext uri="{FF2B5EF4-FFF2-40B4-BE49-F238E27FC236}">
                    <a16:creationId xmlns:a16="http://schemas.microsoft.com/office/drawing/2014/main" id="{91113A2F-3C5B-4602-7272-AB0386825E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2" y="3732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8" name="Rectangle 1476">
                <a:extLst>
                  <a:ext uri="{FF2B5EF4-FFF2-40B4-BE49-F238E27FC236}">
                    <a16:creationId xmlns:a16="http://schemas.microsoft.com/office/drawing/2014/main" id="{82CE4CE4-2A79-4DC7-A950-96A086735A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6" y="3732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,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9" name="Rectangle 1477">
                <a:extLst>
                  <a:ext uri="{FF2B5EF4-FFF2-40B4-BE49-F238E27FC236}">
                    <a16:creationId xmlns:a16="http://schemas.microsoft.com/office/drawing/2014/main" id="{5BB6AF85-86A2-29FB-D406-B14E81F8E1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9" y="3732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en-US" sz="600" dirty="0">
                    <a:solidFill>
                      <a:srgbClr val="000000"/>
                    </a:solidFill>
                  </a:rPr>
                  <a:t>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0" name="Rectangle 1478">
                <a:extLst>
                  <a:ext uri="{FF2B5EF4-FFF2-40B4-BE49-F238E27FC236}">
                    <a16:creationId xmlns:a16="http://schemas.microsoft.com/office/drawing/2014/main" id="{614A54C2-B065-6625-D014-9134921591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3" y="3732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en-US" sz="600" dirty="0">
                    <a:solidFill>
                      <a:srgbClr val="000000"/>
                    </a:solidFill>
                  </a:rPr>
                  <a:t>6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1" name="Rectangle 1479">
                <a:extLst>
                  <a:ext uri="{FF2B5EF4-FFF2-40B4-BE49-F238E27FC236}">
                    <a16:creationId xmlns:a16="http://schemas.microsoft.com/office/drawing/2014/main" id="{34CD259F-FD72-BFC1-47BF-233C99E689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8" y="3732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2" name="Rectangle 1480">
                <a:extLst>
                  <a:ext uri="{FF2B5EF4-FFF2-40B4-BE49-F238E27FC236}">
                    <a16:creationId xmlns:a16="http://schemas.microsoft.com/office/drawing/2014/main" id="{C0CB47B5-EB5E-B42C-3B80-0685EB0AB1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2" y="3732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.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3" name="Rectangle 1481">
                <a:extLst>
                  <a:ext uri="{FF2B5EF4-FFF2-40B4-BE49-F238E27FC236}">
                    <a16:creationId xmlns:a16="http://schemas.microsoft.com/office/drawing/2014/main" id="{343FBB67-C526-6F2E-C5B6-A9C5DE6F48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4" y="3732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en-US" sz="600" dirty="0">
                    <a:solidFill>
                      <a:srgbClr val="000000"/>
                    </a:solidFill>
                  </a:rPr>
                  <a:t>8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4" name="Rectangle 1482">
                <a:extLst>
                  <a:ext uri="{FF2B5EF4-FFF2-40B4-BE49-F238E27FC236}">
                    <a16:creationId xmlns:a16="http://schemas.microsoft.com/office/drawing/2014/main" id="{987E16F5-7869-79ED-3166-198B5D27CB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8" y="3732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en-US" sz="600" dirty="0">
                    <a:solidFill>
                      <a:srgbClr val="000000"/>
                    </a:solidFill>
                  </a:rPr>
                  <a:t>6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5" name="Rectangle 1483">
                <a:extLst>
                  <a:ext uri="{FF2B5EF4-FFF2-40B4-BE49-F238E27FC236}">
                    <a16:creationId xmlns:a16="http://schemas.microsoft.com/office/drawing/2014/main" id="{96FFCD63-9BC6-BBE2-A074-18A563BE1B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2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6" name="Rectangle 1484">
                <a:extLst>
                  <a:ext uri="{FF2B5EF4-FFF2-40B4-BE49-F238E27FC236}">
                    <a16:creationId xmlns:a16="http://schemas.microsoft.com/office/drawing/2014/main" id="{D2900A1B-5351-AC73-4B75-F2794A12B6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0" y="3732"/>
                <a:ext cx="28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7" name="Rectangle 1485">
                <a:extLst>
                  <a:ext uri="{FF2B5EF4-FFF2-40B4-BE49-F238E27FC236}">
                    <a16:creationId xmlns:a16="http://schemas.microsoft.com/office/drawing/2014/main" id="{7E247CDA-7D7E-9523-11BF-F46EAD3FE1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0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8" name="Rectangle 1486">
                <a:extLst>
                  <a:ext uri="{FF2B5EF4-FFF2-40B4-BE49-F238E27FC236}">
                    <a16:creationId xmlns:a16="http://schemas.microsoft.com/office/drawing/2014/main" id="{5F2D130D-0093-CE7B-D9C4-1D2FB0D223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7" y="373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9" name="Rectangle 1487">
                <a:extLst>
                  <a:ext uri="{FF2B5EF4-FFF2-40B4-BE49-F238E27FC236}">
                    <a16:creationId xmlns:a16="http://schemas.microsoft.com/office/drawing/2014/main" id="{8F671FD6-23CA-1219-623D-EE4CFE64A6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2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0" name="Rectangle 1488">
                <a:extLst>
                  <a:ext uri="{FF2B5EF4-FFF2-40B4-BE49-F238E27FC236}">
                    <a16:creationId xmlns:a16="http://schemas.microsoft.com/office/drawing/2014/main" id="{E13FDEDB-E17C-DF42-440B-B8DA884D1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9" y="3732"/>
                <a:ext cx="42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1" name="Rectangle 1489">
                <a:extLst>
                  <a:ext uri="{FF2B5EF4-FFF2-40B4-BE49-F238E27FC236}">
                    <a16:creationId xmlns:a16="http://schemas.microsoft.com/office/drawing/2014/main" id="{70581EBF-9265-14EE-C797-43B8A59823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3" y="3732"/>
                <a:ext cx="29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2" name="Rectangle 1490">
                <a:extLst>
                  <a:ext uri="{FF2B5EF4-FFF2-40B4-BE49-F238E27FC236}">
                    <a16:creationId xmlns:a16="http://schemas.microsoft.com/office/drawing/2014/main" id="{BBB2FD6E-8BC8-35C1-A0A3-90C7C8CCAA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3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3" name="Rectangle 1491">
                <a:extLst>
                  <a:ext uri="{FF2B5EF4-FFF2-40B4-BE49-F238E27FC236}">
                    <a16:creationId xmlns:a16="http://schemas.microsoft.com/office/drawing/2014/main" id="{D8CA0C22-E32E-633E-3C9B-939780A292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0" y="373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4" name="Rectangle 1492">
                <a:extLst>
                  <a:ext uri="{FF2B5EF4-FFF2-40B4-BE49-F238E27FC236}">
                    <a16:creationId xmlns:a16="http://schemas.microsoft.com/office/drawing/2014/main" id="{A6F9759D-3A0F-1AFA-F5C4-F9E47F3491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5" y="373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5" name="Rectangle 1493">
                <a:extLst>
                  <a:ext uri="{FF2B5EF4-FFF2-40B4-BE49-F238E27FC236}">
                    <a16:creationId xmlns:a16="http://schemas.microsoft.com/office/drawing/2014/main" id="{9C0B831F-3960-68B4-96FF-D9DBAABA3F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0" y="3732"/>
                <a:ext cx="49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6" name="Rectangle 1494">
                <a:extLst>
                  <a:ext uri="{FF2B5EF4-FFF2-40B4-BE49-F238E27FC236}">
                    <a16:creationId xmlns:a16="http://schemas.microsoft.com/office/drawing/2014/main" id="{3460527A-88F2-9F6F-35F7-B7BD145D89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9" y="373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7" name="Rectangle 1495">
                <a:extLst>
                  <a:ext uri="{FF2B5EF4-FFF2-40B4-BE49-F238E27FC236}">
                    <a16:creationId xmlns:a16="http://schemas.microsoft.com/office/drawing/2014/main" id="{901284CB-605E-C127-330E-5A4B8E6E41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5" y="3732"/>
                <a:ext cx="28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8" name="Rectangle 1496">
                <a:extLst>
                  <a:ext uri="{FF2B5EF4-FFF2-40B4-BE49-F238E27FC236}">
                    <a16:creationId xmlns:a16="http://schemas.microsoft.com/office/drawing/2014/main" id="{0F49242A-0BB1-2C1A-95AC-5CA8C5AF2E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5" y="3732"/>
                <a:ext cx="42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9" name="Freeform 1497">
                <a:extLst>
                  <a:ext uri="{FF2B5EF4-FFF2-40B4-BE49-F238E27FC236}">
                    <a16:creationId xmlns:a16="http://schemas.microsoft.com/office/drawing/2014/main" id="{51FFF175-F25D-3C16-009F-724886D035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2" y="3771"/>
                <a:ext cx="315" cy="0"/>
              </a:xfrm>
              <a:custGeom>
                <a:avLst/>
                <a:gdLst>
                  <a:gd name="T0" fmla="*/ 0 w 670"/>
                  <a:gd name="T1" fmla="*/ 0 w 670"/>
                  <a:gd name="T2" fmla="*/ 670 w 67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70">
                    <a:moveTo>
                      <a:pt x="0" y="0"/>
                    </a:moveTo>
                    <a:lnTo>
                      <a:pt x="0" y="0"/>
                    </a:lnTo>
                    <a:lnTo>
                      <a:pt x="670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Rectangle 1498">
                <a:extLst>
                  <a:ext uri="{FF2B5EF4-FFF2-40B4-BE49-F238E27FC236}">
                    <a16:creationId xmlns:a16="http://schemas.microsoft.com/office/drawing/2014/main" id="{B1898A28-2588-F714-80B9-7ED3EBDB24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3" y="373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1" name="Rectangle 1499">
                <a:extLst>
                  <a:ext uri="{FF2B5EF4-FFF2-40B4-BE49-F238E27FC236}">
                    <a16:creationId xmlns:a16="http://schemas.microsoft.com/office/drawing/2014/main" id="{432948D2-03C8-461A-A672-DA7C711E13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9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2" name="Rectangle 1500">
                <a:extLst>
                  <a:ext uri="{FF2B5EF4-FFF2-40B4-BE49-F238E27FC236}">
                    <a16:creationId xmlns:a16="http://schemas.microsoft.com/office/drawing/2014/main" id="{025E1EAC-9654-3A61-C096-8DD1B92380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5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3" name="Rectangle 1501">
                <a:extLst>
                  <a:ext uri="{FF2B5EF4-FFF2-40B4-BE49-F238E27FC236}">
                    <a16:creationId xmlns:a16="http://schemas.microsoft.com/office/drawing/2014/main" id="{A7353AE7-470B-3AB6-01F8-C2B43A7B2C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3" y="3732"/>
                <a:ext cx="42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4" name="Rectangle 1502">
                <a:extLst>
                  <a:ext uri="{FF2B5EF4-FFF2-40B4-BE49-F238E27FC236}">
                    <a16:creationId xmlns:a16="http://schemas.microsoft.com/office/drawing/2014/main" id="{6563D5F9-F237-88CF-319B-C2575E0C5A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6" y="3732"/>
                <a:ext cx="40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#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5" name="Freeform 1503">
                <a:extLst>
                  <a:ext uri="{FF2B5EF4-FFF2-40B4-BE49-F238E27FC236}">
                    <a16:creationId xmlns:a16="http://schemas.microsoft.com/office/drawing/2014/main" id="{C8D6E2F4-B4C9-5421-4F3D-677F889A90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3" y="3771"/>
                <a:ext cx="123" cy="0"/>
              </a:xfrm>
              <a:custGeom>
                <a:avLst/>
                <a:gdLst>
                  <a:gd name="T0" fmla="*/ 0 w 262"/>
                  <a:gd name="T1" fmla="*/ 0 w 262"/>
                  <a:gd name="T2" fmla="*/ 262 w 26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62">
                    <a:moveTo>
                      <a:pt x="0" y="0"/>
                    </a:moveTo>
                    <a:lnTo>
                      <a:pt x="0" y="0"/>
                    </a:lnTo>
                    <a:lnTo>
                      <a:pt x="262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Rectangle 1504">
                <a:extLst>
                  <a:ext uri="{FF2B5EF4-FFF2-40B4-BE49-F238E27FC236}">
                    <a16:creationId xmlns:a16="http://schemas.microsoft.com/office/drawing/2014/main" id="{67E4FD82-063E-AFB1-D5A4-B4366BE604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3" y="3732"/>
                <a:ext cx="45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7" name="Rectangle 1505">
                <a:extLst>
                  <a:ext uri="{FF2B5EF4-FFF2-40B4-BE49-F238E27FC236}">
                    <a16:creationId xmlns:a16="http://schemas.microsoft.com/office/drawing/2014/main" id="{95A02A12-003C-A13F-49C0-81FF070928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" y="3732"/>
                <a:ext cx="51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8" name="Rectangle 1506">
                <a:extLst>
                  <a:ext uri="{FF2B5EF4-FFF2-40B4-BE49-F238E27FC236}">
                    <a16:creationId xmlns:a16="http://schemas.microsoft.com/office/drawing/2014/main" id="{7BA4081D-83DC-824E-99F6-18787DCB8A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9" y="3732"/>
                <a:ext cx="49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9" name="Rectangle 1507">
                <a:extLst>
                  <a:ext uri="{FF2B5EF4-FFF2-40B4-BE49-F238E27FC236}">
                    <a16:creationId xmlns:a16="http://schemas.microsoft.com/office/drawing/2014/main" id="{4DA90CA4-B48C-2E03-9421-B1F1C1C8F4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9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0" name="Rectangle 1508">
                <a:extLst>
                  <a:ext uri="{FF2B5EF4-FFF2-40B4-BE49-F238E27FC236}">
                    <a16:creationId xmlns:a16="http://schemas.microsoft.com/office/drawing/2014/main" id="{4D6EC1CE-8D09-85EF-D0A1-BE59D1C960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6" y="3732"/>
                <a:ext cx="47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1" name="Rectangle 1509">
                <a:extLst>
                  <a:ext uri="{FF2B5EF4-FFF2-40B4-BE49-F238E27FC236}">
                    <a16:creationId xmlns:a16="http://schemas.microsoft.com/office/drawing/2014/main" id="{A0789687-C83C-271B-4AAA-66060857B3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3" y="3732"/>
                <a:ext cx="42" cy="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2" name="Freeform 1510">
                <a:extLst>
                  <a:ext uri="{FF2B5EF4-FFF2-40B4-BE49-F238E27FC236}">
                    <a16:creationId xmlns:a16="http://schemas.microsoft.com/office/drawing/2014/main" id="{988D0FBB-E425-F6BC-4FAC-C5C6F0EBDB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2" y="3771"/>
                <a:ext cx="164" cy="0"/>
              </a:xfrm>
              <a:custGeom>
                <a:avLst/>
                <a:gdLst>
                  <a:gd name="T0" fmla="*/ 0 w 347"/>
                  <a:gd name="T1" fmla="*/ 0 w 347"/>
                  <a:gd name="T2" fmla="*/ 347 w 34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47">
                    <a:moveTo>
                      <a:pt x="0" y="0"/>
                    </a:moveTo>
                    <a:lnTo>
                      <a:pt x="0" y="0"/>
                    </a:lnTo>
                    <a:lnTo>
                      <a:pt x="347" y="0"/>
                    </a:lnTo>
                  </a:path>
                </a:pathLst>
              </a:custGeom>
              <a:noFill/>
              <a:ln w="31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Rectangle 1511">
                <a:extLst>
                  <a:ext uri="{FF2B5EF4-FFF2-40B4-BE49-F238E27FC236}">
                    <a16:creationId xmlns:a16="http://schemas.microsoft.com/office/drawing/2014/main" id="{A8C2818E-90E4-8F0E-2B64-A85A9B8DEF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" y="380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4" name="Rectangle 1512">
                <a:extLst>
                  <a:ext uri="{FF2B5EF4-FFF2-40B4-BE49-F238E27FC236}">
                    <a16:creationId xmlns:a16="http://schemas.microsoft.com/office/drawing/2014/main" id="{4C81EE51-1FD0-08DF-54DD-1AA2D807AB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" y="3800"/>
                <a:ext cx="3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5" name="Rectangle 1513">
                <a:extLst>
                  <a:ext uri="{FF2B5EF4-FFF2-40B4-BE49-F238E27FC236}">
                    <a16:creationId xmlns:a16="http://schemas.microsoft.com/office/drawing/2014/main" id="{31DA7982-0B79-618C-DDC8-3F2DDBF896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" y="3800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6" name="Rectangle 1514">
                <a:extLst>
                  <a:ext uri="{FF2B5EF4-FFF2-40B4-BE49-F238E27FC236}">
                    <a16:creationId xmlns:a16="http://schemas.microsoft.com/office/drawing/2014/main" id="{D105D517-FE77-103E-FE19-35CDFD69A5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" y="380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K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7" name="Rectangle 1515">
                <a:extLst>
                  <a:ext uri="{FF2B5EF4-FFF2-40B4-BE49-F238E27FC236}">
                    <a16:creationId xmlns:a16="http://schemas.microsoft.com/office/drawing/2014/main" id="{54AE4CDA-6957-A276-739B-5D68D5F81F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6" y="3800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8" name="Rectangle 1516">
                <a:extLst>
                  <a:ext uri="{FF2B5EF4-FFF2-40B4-BE49-F238E27FC236}">
                    <a16:creationId xmlns:a16="http://schemas.microsoft.com/office/drawing/2014/main" id="{7F269F03-F359-FC9D-68C5-3F35799DF4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1" y="3800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9" name="Rectangle 1517">
                <a:extLst>
                  <a:ext uri="{FF2B5EF4-FFF2-40B4-BE49-F238E27FC236}">
                    <a16:creationId xmlns:a16="http://schemas.microsoft.com/office/drawing/2014/main" id="{D39C2319-07C4-3668-7636-496C8DDCCA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5" y="3800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0" name="Rectangle 1518">
                <a:extLst>
                  <a:ext uri="{FF2B5EF4-FFF2-40B4-BE49-F238E27FC236}">
                    <a16:creationId xmlns:a16="http://schemas.microsoft.com/office/drawing/2014/main" id="{956B24C5-D6A9-3CAD-80AF-BAE11CD9C0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" y="3800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1" name="Rectangle 1519">
                <a:extLst>
                  <a:ext uri="{FF2B5EF4-FFF2-40B4-BE49-F238E27FC236}">
                    <a16:creationId xmlns:a16="http://schemas.microsoft.com/office/drawing/2014/main" id="{C5BC5EF1-1E22-EECE-D531-8B048F4D65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1" y="3800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2" name="Rectangle 1520">
                <a:extLst>
                  <a:ext uri="{FF2B5EF4-FFF2-40B4-BE49-F238E27FC236}">
                    <a16:creationId xmlns:a16="http://schemas.microsoft.com/office/drawing/2014/main" id="{B497DFAC-F560-B194-DDF6-39297CD89C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6" y="3800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3" name="Rectangle 1521">
                <a:extLst>
                  <a:ext uri="{FF2B5EF4-FFF2-40B4-BE49-F238E27FC236}">
                    <a16:creationId xmlns:a16="http://schemas.microsoft.com/office/drawing/2014/main" id="{C37AC585-A257-8385-C6E7-0951C5BDD2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0" y="3800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4" name="Rectangle 1522">
                <a:extLst>
                  <a:ext uri="{FF2B5EF4-FFF2-40B4-BE49-F238E27FC236}">
                    <a16:creationId xmlns:a16="http://schemas.microsoft.com/office/drawing/2014/main" id="{DA5663DB-B186-41FA-7E7B-6F82DB43FE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5" y="3800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5" name="Rectangle 1523">
                <a:extLst>
                  <a:ext uri="{FF2B5EF4-FFF2-40B4-BE49-F238E27FC236}">
                    <a16:creationId xmlns:a16="http://schemas.microsoft.com/office/drawing/2014/main" id="{161D94E8-B720-0AA6-843D-2E1FE6BA7A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7" y="3800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6" name="Rectangle 1524">
                <a:extLst>
                  <a:ext uri="{FF2B5EF4-FFF2-40B4-BE49-F238E27FC236}">
                    <a16:creationId xmlns:a16="http://schemas.microsoft.com/office/drawing/2014/main" id="{41F05E19-3374-B40E-664D-23A39DDF67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1" y="3800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7" name="Rectangle 1525">
                <a:extLst>
                  <a:ext uri="{FF2B5EF4-FFF2-40B4-BE49-F238E27FC236}">
                    <a16:creationId xmlns:a16="http://schemas.microsoft.com/office/drawing/2014/main" id="{BE2C8953-4E0A-71BE-59BE-6A2585FE24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5" y="3800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8" name="Rectangle 1526">
                <a:extLst>
                  <a:ext uri="{FF2B5EF4-FFF2-40B4-BE49-F238E27FC236}">
                    <a16:creationId xmlns:a16="http://schemas.microsoft.com/office/drawing/2014/main" id="{09C016DD-1861-F19B-AB9F-E532BB57E1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0" y="3800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9" name="Rectangle 1527">
                <a:extLst>
                  <a:ext uri="{FF2B5EF4-FFF2-40B4-BE49-F238E27FC236}">
                    <a16:creationId xmlns:a16="http://schemas.microsoft.com/office/drawing/2014/main" id="{84EE04DD-E838-1529-D715-4D8ADAA9E8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4" y="3800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0" name="Rectangle 1528">
                <a:extLst>
                  <a:ext uri="{FF2B5EF4-FFF2-40B4-BE49-F238E27FC236}">
                    <a16:creationId xmlns:a16="http://schemas.microsoft.com/office/drawing/2014/main" id="{16C8DBE0-98F7-776E-45C8-E46E06A55C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9" y="3800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1" name="Rectangle 1529">
                <a:extLst>
                  <a:ext uri="{FF2B5EF4-FFF2-40B4-BE49-F238E27FC236}">
                    <a16:creationId xmlns:a16="http://schemas.microsoft.com/office/drawing/2014/main" id="{DBF1B2F5-85FD-5E74-33CD-2B31AF40A9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" y="3800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2" name="Rectangle 1530">
                <a:extLst>
                  <a:ext uri="{FF2B5EF4-FFF2-40B4-BE49-F238E27FC236}">
                    <a16:creationId xmlns:a16="http://schemas.microsoft.com/office/drawing/2014/main" id="{EA9B6FB9-62CD-BF97-AC69-C88CA59D30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5" y="3800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3" name="Rectangle 1531">
                <a:extLst>
                  <a:ext uri="{FF2B5EF4-FFF2-40B4-BE49-F238E27FC236}">
                    <a16:creationId xmlns:a16="http://schemas.microsoft.com/office/drawing/2014/main" id="{11A0DC4E-C3FB-1369-B379-2CC3091F15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" y="3800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4" name="Rectangle 1532">
                <a:extLst>
                  <a:ext uri="{FF2B5EF4-FFF2-40B4-BE49-F238E27FC236}">
                    <a16:creationId xmlns:a16="http://schemas.microsoft.com/office/drawing/2014/main" id="{B12305C6-C094-27B2-2CAA-53F486EAAA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4" y="380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5" name="Rectangle 1533">
                <a:extLst>
                  <a:ext uri="{FF2B5EF4-FFF2-40B4-BE49-F238E27FC236}">
                    <a16:creationId xmlns:a16="http://schemas.microsoft.com/office/drawing/2014/main" id="{B9E53551-B729-9223-040B-759CAD783C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3" y="3800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6" name="Rectangle 1534">
                <a:extLst>
                  <a:ext uri="{FF2B5EF4-FFF2-40B4-BE49-F238E27FC236}">
                    <a16:creationId xmlns:a16="http://schemas.microsoft.com/office/drawing/2014/main" id="{923B5373-5E74-40F7-3386-E219808842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0" y="380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7" name="Rectangle 1535">
                <a:extLst>
                  <a:ext uri="{FF2B5EF4-FFF2-40B4-BE49-F238E27FC236}">
                    <a16:creationId xmlns:a16="http://schemas.microsoft.com/office/drawing/2014/main" id="{76D27FE2-EB40-BE06-E9C7-F1BFBF9C7C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9" y="3800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8" name="Rectangle 1536">
                <a:extLst>
                  <a:ext uri="{FF2B5EF4-FFF2-40B4-BE49-F238E27FC236}">
                    <a16:creationId xmlns:a16="http://schemas.microsoft.com/office/drawing/2014/main" id="{7192E637-722B-3579-6DE9-71F17D7372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6" y="380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9" name="Rectangle 1537">
                <a:extLst>
                  <a:ext uri="{FF2B5EF4-FFF2-40B4-BE49-F238E27FC236}">
                    <a16:creationId xmlns:a16="http://schemas.microsoft.com/office/drawing/2014/main" id="{998ECDC8-76F9-6C87-BB3E-E1FCA63580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5" y="3800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0" name="Rectangle 1538">
                <a:extLst>
                  <a:ext uri="{FF2B5EF4-FFF2-40B4-BE49-F238E27FC236}">
                    <a16:creationId xmlns:a16="http://schemas.microsoft.com/office/drawing/2014/main" id="{397C6D4F-C2BC-A6B0-A40F-5DC2C44704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7" y="3800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1" name="Rectangle 1539">
                <a:extLst>
                  <a:ext uri="{FF2B5EF4-FFF2-40B4-BE49-F238E27FC236}">
                    <a16:creationId xmlns:a16="http://schemas.microsoft.com/office/drawing/2014/main" id="{DAE894A9-358B-D4F2-2973-1E1445C3FB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4" y="380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2" name="Rectangle 1540">
                <a:extLst>
                  <a:ext uri="{FF2B5EF4-FFF2-40B4-BE49-F238E27FC236}">
                    <a16:creationId xmlns:a16="http://schemas.microsoft.com/office/drawing/2014/main" id="{CF34CE30-5F28-5F9A-6F23-39F24CB4D0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3" y="3800"/>
                <a:ext cx="52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3" name="Rectangle 1541">
                <a:extLst>
                  <a:ext uri="{FF2B5EF4-FFF2-40B4-BE49-F238E27FC236}">
                    <a16:creationId xmlns:a16="http://schemas.microsoft.com/office/drawing/2014/main" id="{663BD404-E6D5-33B1-2522-F0DA462DD5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2" y="380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4" name="Rectangle 1542">
                <a:extLst>
                  <a:ext uri="{FF2B5EF4-FFF2-40B4-BE49-F238E27FC236}">
                    <a16:creationId xmlns:a16="http://schemas.microsoft.com/office/drawing/2014/main" id="{F6F2440E-0F3D-5A1D-EEBC-F215284F59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380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B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5" name="Rectangle 1543">
                <a:extLst>
                  <a:ext uri="{FF2B5EF4-FFF2-40B4-BE49-F238E27FC236}">
                    <a16:creationId xmlns:a16="http://schemas.microsoft.com/office/drawing/2014/main" id="{D6AB4D95-CB92-4A15-6960-AD6F740D67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1" y="3800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6" name="Rectangle 1544">
                <a:extLst>
                  <a:ext uri="{FF2B5EF4-FFF2-40B4-BE49-F238E27FC236}">
                    <a16:creationId xmlns:a16="http://schemas.microsoft.com/office/drawing/2014/main" id="{8BA9D07B-182D-D029-AF82-9D92AC9796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5" y="380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7" name="Rectangle 1545">
                <a:extLst>
                  <a:ext uri="{FF2B5EF4-FFF2-40B4-BE49-F238E27FC236}">
                    <a16:creationId xmlns:a16="http://schemas.microsoft.com/office/drawing/2014/main" id="{34A113A1-E24E-C256-EC7C-CA3F7086B3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4" y="3800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8" name="Rectangle 1546">
                <a:extLst>
                  <a:ext uri="{FF2B5EF4-FFF2-40B4-BE49-F238E27FC236}">
                    <a16:creationId xmlns:a16="http://schemas.microsoft.com/office/drawing/2014/main" id="{7B84DCAF-B348-1286-4EA6-E3B86F0117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7" y="3800"/>
                <a:ext cx="5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G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9" name="Rectangle 1547">
                <a:extLst>
                  <a:ext uri="{FF2B5EF4-FFF2-40B4-BE49-F238E27FC236}">
                    <a16:creationId xmlns:a16="http://schemas.microsoft.com/office/drawing/2014/main" id="{39D9040D-1270-7F22-5D1C-AFD98B7D4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1" y="3800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0" name="Rectangle 1548">
                <a:extLst>
                  <a:ext uri="{FF2B5EF4-FFF2-40B4-BE49-F238E27FC236}">
                    <a16:creationId xmlns:a16="http://schemas.microsoft.com/office/drawing/2014/main" id="{975BAA18-F69E-16EB-FA2F-E7C2475FB3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2" y="3800"/>
                <a:ext cx="5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1" name="Rectangle 1549">
                <a:extLst>
                  <a:ext uri="{FF2B5EF4-FFF2-40B4-BE49-F238E27FC236}">
                    <a16:creationId xmlns:a16="http://schemas.microsoft.com/office/drawing/2014/main" id="{6DE8D33E-96EA-A32F-3E30-A83D08A9C4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7" y="380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2" name="Rectangle 1550">
                <a:extLst>
                  <a:ext uri="{FF2B5EF4-FFF2-40B4-BE49-F238E27FC236}">
                    <a16:creationId xmlns:a16="http://schemas.microsoft.com/office/drawing/2014/main" id="{9D257E0F-EB90-F195-9817-415F860481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6" y="3800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3" name="Rectangle 1551">
                <a:extLst>
                  <a:ext uri="{FF2B5EF4-FFF2-40B4-BE49-F238E27FC236}">
                    <a16:creationId xmlns:a16="http://schemas.microsoft.com/office/drawing/2014/main" id="{6FB1DCC7-F151-61FC-E147-37C2147EE4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3" y="3800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4" name="Rectangle 1552">
                <a:extLst>
                  <a:ext uri="{FF2B5EF4-FFF2-40B4-BE49-F238E27FC236}">
                    <a16:creationId xmlns:a16="http://schemas.microsoft.com/office/drawing/2014/main" id="{0E75F2C6-08F8-4BA9-7D52-5487CB376D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8" y="3800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5" name="Rectangle 1553">
                <a:extLst>
                  <a:ext uri="{FF2B5EF4-FFF2-40B4-BE49-F238E27FC236}">
                    <a16:creationId xmlns:a16="http://schemas.microsoft.com/office/drawing/2014/main" id="{C7097DC1-EBEC-17DC-6DE0-F741B0B4E6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2" y="3800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6" name="Rectangle 1554">
                <a:extLst>
                  <a:ext uri="{FF2B5EF4-FFF2-40B4-BE49-F238E27FC236}">
                    <a16:creationId xmlns:a16="http://schemas.microsoft.com/office/drawing/2014/main" id="{2E226B1F-FE50-B990-6207-78127BE997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6" y="3800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,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7" name="Rectangle 1555">
                <a:extLst>
                  <a:ext uri="{FF2B5EF4-FFF2-40B4-BE49-F238E27FC236}">
                    <a16:creationId xmlns:a16="http://schemas.microsoft.com/office/drawing/2014/main" id="{2A15A718-08D9-AAB7-B22C-2FD42549C1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9" y="3798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en-US" sz="600" dirty="0">
                    <a:solidFill>
                      <a:srgbClr val="000000"/>
                    </a:solidFill>
                  </a:rPr>
                  <a:t>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8" name="Rectangle 1556">
                <a:extLst>
                  <a:ext uri="{FF2B5EF4-FFF2-40B4-BE49-F238E27FC236}">
                    <a16:creationId xmlns:a16="http://schemas.microsoft.com/office/drawing/2014/main" id="{7ACCDEC3-09F8-1FE9-AC30-C7C747ED85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3" y="3800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en-US" sz="600" dirty="0">
                    <a:solidFill>
                      <a:srgbClr val="000000"/>
                    </a:solidFill>
                  </a:rPr>
                  <a:t>6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9" name="Rectangle 1557">
                <a:extLst>
                  <a:ext uri="{FF2B5EF4-FFF2-40B4-BE49-F238E27FC236}">
                    <a16:creationId xmlns:a16="http://schemas.microsoft.com/office/drawing/2014/main" id="{A68C46B3-855A-C24C-80D4-4F7E03DC39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8" y="3800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en-US" sz="600" dirty="0">
                    <a:solidFill>
                      <a:srgbClr val="000000"/>
                    </a:solidFill>
                  </a:rPr>
                  <a:t>4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0" name="Rectangle 1558">
                <a:extLst>
                  <a:ext uri="{FF2B5EF4-FFF2-40B4-BE49-F238E27FC236}">
                    <a16:creationId xmlns:a16="http://schemas.microsoft.com/office/drawing/2014/main" id="{AB280356-1392-2B31-887E-3544674705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2" y="3800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.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1" name="Rectangle 1559">
                <a:extLst>
                  <a:ext uri="{FF2B5EF4-FFF2-40B4-BE49-F238E27FC236}">
                    <a16:creationId xmlns:a16="http://schemas.microsoft.com/office/drawing/2014/main" id="{B3D07861-136D-C845-F10E-541B8AB606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4" y="3800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en-US" sz="600" dirty="0">
                    <a:solidFill>
                      <a:srgbClr val="000000"/>
                    </a:solidFill>
                  </a:rPr>
                  <a:t>8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2" name="Rectangle 1560">
                <a:extLst>
                  <a:ext uri="{FF2B5EF4-FFF2-40B4-BE49-F238E27FC236}">
                    <a16:creationId xmlns:a16="http://schemas.microsoft.com/office/drawing/2014/main" id="{34FA54EF-A046-7BCF-0CC5-F795CD9F58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8" y="3800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en-US" sz="600" dirty="0">
                    <a:solidFill>
                      <a:srgbClr val="000000"/>
                    </a:solidFill>
                  </a:rPr>
                  <a:t>6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3" name="Rectangle 1561">
                <a:extLst>
                  <a:ext uri="{FF2B5EF4-FFF2-40B4-BE49-F238E27FC236}">
                    <a16:creationId xmlns:a16="http://schemas.microsoft.com/office/drawing/2014/main" id="{76560FD8-B5A3-8EE7-5BA3-CB76D677EE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3" y="3800"/>
                <a:ext cx="256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CHECKING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1" name="Rectangle 1569">
                <a:extLst>
                  <a:ext uri="{FF2B5EF4-FFF2-40B4-BE49-F238E27FC236}">
                    <a16:creationId xmlns:a16="http://schemas.microsoft.com/office/drawing/2014/main" id="{1D0A1C91-B0CD-A7FF-1E7E-5C9B93B9B8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9" y="3800"/>
                <a:ext cx="109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0703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5" name="Rectangle 1573">
                <a:extLst>
                  <a:ext uri="{FF2B5EF4-FFF2-40B4-BE49-F238E27FC236}">
                    <a16:creationId xmlns:a16="http://schemas.microsoft.com/office/drawing/2014/main" id="{6772FCE0-0822-5F01-B8F6-76E19ECEB2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4" y="3800"/>
                <a:ext cx="21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$1,975.70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4" name="Rectangle 1582">
                <a:extLst>
                  <a:ext uri="{FF2B5EF4-FFF2-40B4-BE49-F238E27FC236}">
                    <a16:creationId xmlns:a16="http://schemas.microsoft.com/office/drawing/2014/main" id="{B6CB94F7-22D2-7650-D9A4-E6D1E0FCD4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" y="3867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5" name="Rectangle 1583">
                <a:extLst>
                  <a:ext uri="{FF2B5EF4-FFF2-40B4-BE49-F238E27FC236}">
                    <a16:creationId xmlns:a16="http://schemas.microsoft.com/office/drawing/2014/main" id="{07475654-617C-7541-F77C-FD2A5603F9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" y="3867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6" name="Rectangle 1584">
                <a:extLst>
                  <a:ext uri="{FF2B5EF4-FFF2-40B4-BE49-F238E27FC236}">
                    <a16:creationId xmlns:a16="http://schemas.microsoft.com/office/drawing/2014/main" id="{4EB6E119-74EB-2B0D-9DC0-AF5F6368D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" y="3867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7" name="Rectangle 1585">
                <a:extLst>
                  <a:ext uri="{FF2B5EF4-FFF2-40B4-BE49-F238E27FC236}">
                    <a16:creationId xmlns:a16="http://schemas.microsoft.com/office/drawing/2014/main" id="{2B489962-642A-D22C-AA28-73D8685953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" y="3867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8" name="Rectangle 1586">
                <a:extLst>
                  <a:ext uri="{FF2B5EF4-FFF2-40B4-BE49-F238E27FC236}">
                    <a16:creationId xmlns:a16="http://schemas.microsoft.com/office/drawing/2014/main" id="{0E8AE9CA-5B55-112D-F695-F689C6CFDE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" y="3867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9" name="Rectangle 1587">
                <a:extLst>
                  <a:ext uri="{FF2B5EF4-FFF2-40B4-BE49-F238E27FC236}">
                    <a16:creationId xmlns:a16="http://schemas.microsoft.com/office/drawing/2014/main" id="{C1E6BED4-ECF9-4290-31B2-CCAB7B4C71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" y="3867"/>
                <a:ext cx="3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0" name="Rectangle 1588">
                <a:extLst>
                  <a:ext uri="{FF2B5EF4-FFF2-40B4-BE49-F238E27FC236}">
                    <a16:creationId xmlns:a16="http://schemas.microsoft.com/office/drawing/2014/main" id="{499F599D-D437-7B63-5BD5-A9CBFD2B23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" y="3867"/>
                <a:ext cx="5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1" name="Rectangle 1589">
                <a:extLst>
                  <a:ext uri="{FF2B5EF4-FFF2-40B4-BE49-F238E27FC236}">
                    <a16:creationId xmlns:a16="http://schemas.microsoft.com/office/drawing/2014/main" id="{5F5398B3-7955-5D40-4616-82FC99AEED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" y="3867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2" name="Rectangle 1590">
                <a:extLst>
                  <a:ext uri="{FF2B5EF4-FFF2-40B4-BE49-F238E27FC236}">
                    <a16:creationId xmlns:a16="http://schemas.microsoft.com/office/drawing/2014/main" id="{248D0A06-2511-E101-651E-3F10205C99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6" y="3867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3" name="Rectangle 1591">
                <a:extLst>
                  <a:ext uri="{FF2B5EF4-FFF2-40B4-BE49-F238E27FC236}">
                    <a16:creationId xmlns:a16="http://schemas.microsoft.com/office/drawing/2014/main" id="{DB387C68-8791-0E58-6A43-9211EC93A9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1" y="3867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4" name="Rectangle 1592">
                <a:extLst>
                  <a:ext uri="{FF2B5EF4-FFF2-40B4-BE49-F238E27FC236}">
                    <a16:creationId xmlns:a16="http://schemas.microsoft.com/office/drawing/2014/main" id="{7AD2BDC2-BE0B-FE38-E2B8-8ED6D472CF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5" y="3867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5" name="Rectangle 1593">
                <a:extLst>
                  <a:ext uri="{FF2B5EF4-FFF2-40B4-BE49-F238E27FC236}">
                    <a16:creationId xmlns:a16="http://schemas.microsoft.com/office/drawing/2014/main" id="{344E9BE7-FBC9-9F31-F45D-AA52855ED2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" y="3867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6" name="Rectangle 1594">
                <a:extLst>
                  <a:ext uri="{FF2B5EF4-FFF2-40B4-BE49-F238E27FC236}">
                    <a16:creationId xmlns:a16="http://schemas.microsoft.com/office/drawing/2014/main" id="{24BB1C13-8A36-DAC8-269F-98EA18FEB8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1" y="3867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7" name="Rectangle 1595">
                <a:extLst>
                  <a:ext uri="{FF2B5EF4-FFF2-40B4-BE49-F238E27FC236}">
                    <a16:creationId xmlns:a16="http://schemas.microsoft.com/office/drawing/2014/main" id="{225860B2-D09F-43BF-1917-1F4226678C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6" y="3867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8" name="Rectangle 1596">
                <a:extLst>
                  <a:ext uri="{FF2B5EF4-FFF2-40B4-BE49-F238E27FC236}">
                    <a16:creationId xmlns:a16="http://schemas.microsoft.com/office/drawing/2014/main" id="{8356467E-1748-D35D-AE21-437DA0D823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0" y="3867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9" name="Rectangle 1597">
                <a:extLst>
                  <a:ext uri="{FF2B5EF4-FFF2-40B4-BE49-F238E27FC236}">
                    <a16:creationId xmlns:a16="http://schemas.microsoft.com/office/drawing/2014/main" id="{2AB9A80F-2A1B-B53E-C132-0128B7CF09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5" y="3867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0" name="Rectangle 1598">
                <a:extLst>
                  <a:ext uri="{FF2B5EF4-FFF2-40B4-BE49-F238E27FC236}">
                    <a16:creationId xmlns:a16="http://schemas.microsoft.com/office/drawing/2014/main" id="{CE75EB68-456A-03E9-DB22-73F7EDF9F0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7" y="3867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1" name="Rectangle 1599">
                <a:extLst>
                  <a:ext uri="{FF2B5EF4-FFF2-40B4-BE49-F238E27FC236}">
                    <a16:creationId xmlns:a16="http://schemas.microsoft.com/office/drawing/2014/main" id="{B7D33FB2-16F5-F7E0-4BCA-F0D0C41C85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1" y="3867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2" name="Rectangle 1600">
                <a:extLst>
                  <a:ext uri="{FF2B5EF4-FFF2-40B4-BE49-F238E27FC236}">
                    <a16:creationId xmlns:a16="http://schemas.microsoft.com/office/drawing/2014/main" id="{9023940D-67E4-88BD-0A43-0C335928EA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4" y="3867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3" name="Rectangle 1601">
                <a:extLst>
                  <a:ext uri="{FF2B5EF4-FFF2-40B4-BE49-F238E27FC236}">
                    <a16:creationId xmlns:a16="http://schemas.microsoft.com/office/drawing/2014/main" id="{B6FE3841-9F48-5F3A-77F1-858F95E5D6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9" y="3867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4" name="Rectangle 1602">
                <a:extLst>
                  <a:ext uri="{FF2B5EF4-FFF2-40B4-BE49-F238E27FC236}">
                    <a16:creationId xmlns:a16="http://schemas.microsoft.com/office/drawing/2014/main" id="{F8ACB612-F90B-820A-3449-CC98FEAF2D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" y="3867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: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5" name="Rectangle 1603">
                <a:extLst>
                  <a:ext uri="{FF2B5EF4-FFF2-40B4-BE49-F238E27FC236}">
                    <a16:creationId xmlns:a16="http://schemas.microsoft.com/office/drawing/2014/main" id="{544A1C94-698A-EE67-8120-5C56A8E2EF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5" y="3867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6" name="Rectangle 1604">
                <a:extLst>
                  <a:ext uri="{FF2B5EF4-FFF2-40B4-BE49-F238E27FC236}">
                    <a16:creationId xmlns:a16="http://schemas.microsoft.com/office/drawing/2014/main" id="{032714CD-9516-012B-83E1-4A350E3777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9" y="3867"/>
                <a:ext cx="48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7" name="Rectangle 1605">
                <a:extLst>
                  <a:ext uri="{FF2B5EF4-FFF2-40B4-BE49-F238E27FC236}">
                    <a16:creationId xmlns:a16="http://schemas.microsoft.com/office/drawing/2014/main" id="{DF7BB034-C9D9-652C-7094-3E357C98E1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4" y="3867"/>
                <a:ext cx="60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8" name="Rectangle 1606">
                <a:extLst>
                  <a:ext uri="{FF2B5EF4-FFF2-40B4-BE49-F238E27FC236}">
                    <a16:creationId xmlns:a16="http://schemas.microsoft.com/office/drawing/2014/main" id="{4A1D93D8-BB81-217C-449A-E1CC081852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0" y="3867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9" name="Rectangle 1607">
                <a:extLst>
                  <a:ext uri="{FF2B5EF4-FFF2-40B4-BE49-F238E27FC236}">
                    <a16:creationId xmlns:a16="http://schemas.microsoft.com/office/drawing/2014/main" id="{28D66AAB-5D56-F3BB-93B2-C01555691E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9" y="3867"/>
                <a:ext cx="56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0" name="Rectangle 1608">
                <a:extLst>
                  <a:ext uri="{FF2B5EF4-FFF2-40B4-BE49-F238E27FC236}">
                    <a16:creationId xmlns:a16="http://schemas.microsoft.com/office/drawing/2014/main" id="{2A96ED13-5CF6-E821-7A92-08B933188B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1" y="3867"/>
                <a:ext cx="3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1" name="Rectangle 1609">
                <a:extLst>
                  <a:ext uri="{FF2B5EF4-FFF2-40B4-BE49-F238E27FC236}">
                    <a16:creationId xmlns:a16="http://schemas.microsoft.com/office/drawing/2014/main" id="{CB0D389D-85DF-8D28-E833-E6954A2A4A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4" y="3867"/>
                <a:ext cx="34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2" name="Rectangle 1610">
                <a:extLst>
                  <a:ext uri="{FF2B5EF4-FFF2-40B4-BE49-F238E27FC236}">
                    <a16:creationId xmlns:a16="http://schemas.microsoft.com/office/drawing/2014/main" id="{89792BA2-0F7A-BE4C-15DF-82EE384E53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6" y="3867"/>
                <a:ext cx="4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3" name="Rectangle 1611">
                <a:extLst>
                  <a:ext uri="{FF2B5EF4-FFF2-40B4-BE49-F238E27FC236}">
                    <a16:creationId xmlns:a16="http://schemas.microsoft.com/office/drawing/2014/main" id="{FCE2EB57-682F-B8EC-D985-B8AE8156BE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2" y="3867"/>
                <a:ext cx="53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4" name="Rectangle 1613">
              <a:extLst>
                <a:ext uri="{FF2B5EF4-FFF2-40B4-BE49-F238E27FC236}">
                  <a16:creationId xmlns:a16="http://schemas.microsoft.com/office/drawing/2014/main" id="{DB3E1A75-56FD-FEFE-8D29-B7F4C3D765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2" y="3867"/>
              <a:ext cx="52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X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614">
              <a:extLst>
                <a:ext uri="{FF2B5EF4-FFF2-40B4-BE49-F238E27FC236}">
                  <a16:creationId xmlns:a16="http://schemas.microsoft.com/office/drawing/2014/main" id="{1370F03D-8411-B249-EB00-8007E99807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1" y="3867"/>
              <a:ext cx="53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615">
              <a:extLst>
                <a:ext uri="{FF2B5EF4-FFF2-40B4-BE49-F238E27FC236}">
                  <a16:creationId xmlns:a16="http://schemas.microsoft.com/office/drawing/2014/main" id="{DE7730B8-EC24-1B9B-DB32-30E6B829D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" y="3867"/>
              <a:ext cx="53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616">
              <a:extLst>
                <a:ext uri="{FF2B5EF4-FFF2-40B4-BE49-F238E27FC236}">
                  <a16:creationId xmlns:a16="http://schemas.microsoft.com/office/drawing/2014/main" id="{3E18912A-86FD-94B2-C1A9-9CEEFE5AC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9" y="3867"/>
              <a:ext cx="48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L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617">
              <a:extLst>
                <a:ext uri="{FF2B5EF4-FFF2-40B4-BE49-F238E27FC236}">
                  <a16:creationId xmlns:a16="http://schemas.microsoft.com/office/drawing/2014/main" id="{CC6AC040-6071-612B-98A5-77836AA42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4" y="3867"/>
              <a:ext cx="53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618">
              <a:extLst>
                <a:ext uri="{FF2B5EF4-FFF2-40B4-BE49-F238E27FC236}">
                  <a16:creationId xmlns:a16="http://schemas.microsoft.com/office/drawing/2014/main" id="{D96FB9C3-48BD-E7A1-47B9-64772A9F5C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3" y="3867"/>
              <a:ext cx="34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619">
              <a:extLst>
                <a:ext uri="{FF2B5EF4-FFF2-40B4-BE49-F238E27FC236}">
                  <a16:creationId xmlns:a16="http://schemas.microsoft.com/office/drawing/2014/main" id="{72B0DB4F-E0EB-472C-933B-7B4801C054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5" y="3867"/>
              <a:ext cx="58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620">
              <a:extLst>
                <a:ext uri="{FF2B5EF4-FFF2-40B4-BE49-F238E27FC236}">
                  <a16:creationId xmlns:a16="http://schemas.microsoft.com/office/drawing/2014/main" id="{91CC4642-D42C-66F7-4500-36DEF4F11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9" y="3867"/>
              <a:ext cx="56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1621">
              <a:extLst>
                <a:ext uri="{FF2B5EF4-FFF2-40B4-BE49-F238E27FC236}">
                  <a16:creationId xmlns:a16="http://schemas.microsoft.com/office/drawing/2014/main" id="{95D75002-3DEC-0EF8-F928-9BC1EF1CC7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1" y="3867"/>
              <a:ext cx="58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1622">
              <a:extLst>
                <a:ext uri="{FF2B5EF4-FFF2-40B4-BE49-F238E27FC236}">
                  <a16:creationId xmlns:a16="http://schemas.microsoft.com/office/drawing/2014/main" id="{8D2C8B4B-171C-9AC7-BB1C-2DA86C0246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5" y="3867"/>
              <a:ext cx="53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1623">
              <a:extLst>
                <a:ext uri="{FF2B5EF4-FFF2-40B4-BE49-F238E27FC236}">
                  <a16:creationId xmlns:a16="http://schemas.microsoft.com/office/drawing/2014/main" id="{9A89DDDE-2D31-5A9D-E61F-51766DA19A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4" y="3867"/>
              <a:ext cx="53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1624">
              <a:extLst>
                <a:ext uri="{FF2B5EF4-FFF2-40B4-BE49-F238E27FC236}">
                  <a16:creationId xmlns:a16="http://schemas.microsoft.com/office/drawing/2014/main" id="{06C4098D-21DD-ABB1-813E-ABA722BF3A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3" y="3867"/>
              <a:ext cx="48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1625">
              <a:extLst>
                <a:ext uri="{FF2B5EF4-FFF2-40B4-BE49-F238E27FC236}">
                  <a16:creationId xmlns:a16="http://schemas.microsoft.com/office/drawing/2014/main" id="{F66908CA-8787-E3C9-0144-40A2049D4F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8" y="3867"/>
              <a:ext cx="27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600" dirty="0">
                  <a:solidFill>
                    <a:srgbClr val="000000"/>
                  </a:solidFill>
                </a:rPr>
                <a:t>3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1626">
              <a:extLst>
                <a:ext uri="{FF2B5EF4-FFF2-40B4-BE49-F238E27FC236}">
                  <a16:creationId xmlns:a16="http://schemas.microsoft.com/office/drawing/2014/main" id="{2E2FDE7B-A91B-7365-90B0-4C7725A6FB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2" y="3867"/>
              <a:ext cx="27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1627">
              <a:extLst>
                <a:ext uri="{FF2B5EF4-FFF2-40B4-BE49-F238E27FC236}">
                  <a16:creationId xmlns:a16="http://schemas.microsoft.com/office/drawing/2014/main" id="{A84D4F5C-B7EB-89D5-E52F-AEDAE7EB87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6" y="3867"/>
              <a:ext cx="34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,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1628">
              <a:extLst>
                <a:ext uri="{FF2B5EF4-FFF2-40B4-BE49-F238E27FC236}">
                  <a16:creationId xmlns:a16="http://schemas.microsoft.com/office/drawing/2014/main" id="{574DE3E0-2765-5981-6C56-ADC3E8DDF4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9" y="386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1629">
              <a:extLst>
                <a:ext uri="{FF2B5EF4-FFF2-40B4-BE49-F238E27FC236}">
                  <a16:creationId xmlns:a16="http://schemas.microsoft.com/office/drawing/2014/main" id="{4C1A18D9-D660-F973-B5FB-2A4A8F9A1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8" y="3868"/>
              <a:ext cx="80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600" dirty="0">
                  <a:solidFill>
                    <a:srgbClr val="000000"/>
                  </a:solidFill>
                </a:rPr>
                <a:t>36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1630">
              <a:extLst>
                <a:ext uri="{FF2B5EF4-FFF2-40B4-BE49-F238E27FC236}">
                  <a16:creationId xmlns:a16="http://schemas.microsoft.com/office/drawing/2014/main" id="{AD415957-86F7-BAF0-CB1C-7DB7A6D6F8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8" y="3867"/>
              <a:ext cx="27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600" dirty="0">
                  <a:solidFill>
                    <a:srgbClr val="000000"/>
                  </a:solidFill>
                </a:rPr>
                <a:t>4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Rectangle 1631">
              <a:extLst>
                <a:ext uri="{FF2B5EF4-FFF2-40B4-BE49-F238E27FC236}">
                  <a16:creationId xmlns:a16="http://schemas.microsoft.com/office/drawing/2014/main" id="{B2DD6D65-5C60-C26F-2BAD-2BE442ACB4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2" y="3867"/>
              <a:ext cx="34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Rectangle 1632">
              <a:extLst>
                <a:ext uri="{FF2B5EF4-FFF2-40B4-BE49-F238E27FC236}">
                  <a16:creationId xmlns:a16="http://schemas.microsoft.com/office/drawing/2014/main" id="{07522608-BD90-F464-0FDE-86D1DE6D53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4" y="3867"/>
              <a:ext cx="27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600" dirty="0">
                  <a:solidFill>
                    <a:srgbClr val="000000"/>
                  </a:solidFill>
                </a:rPr>
                <a:t>8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Rectangle 1633">
              <a:extLst>
                <a:ext uri="{FF2B5EF4-FFF2-40B4-BE49-F238E27FC236}">
                  <a16:creationId xmlns:a16="http://schemas.microsoft.com/office/drawing/2014/main" id="{FB69857F-38E6-B0E0-6AF9-DEEF2925D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8" y="3867"/>
              <a:ext cx="27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Rectangle 1639">
              <a:extLst>
                <a:ext uri="{FF2B5EF4-FFF2-40B4-BE49-F238E27FC236}">
                  <a16:creationId xmlns:a16="http://schemas.microsoft.com/office/drawing/2014/main" id="{03CCA2CA-E32A-08C2-0298-18A66FB045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0" y="3935"/>
              <a:ext cx="34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Rectangle 1645">
              <a:extLst>
                <a:ext uri="{FF2B5EF4-FFF2-40B4-BE49-F238E27FC236}">
                  <a16:creationId xmlns:a16="http://schemas.microsoft.com/office/drawing/2014/main" id="{B754F36F-0371-BB6C-90BE-C597F578B1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6" y="393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Rectangle 1647">
              <a:extLst>
                <a:ext uri="{FF2B5EF4-FFF2-40B4-BE49-F238E27FC236}">
                  <a16:creationId xmlns:a16="http://schemas.microsoft.com/office/drawing/2014/main" id="{DF54D041-4A26-E9D7-AFE3-43F9EBA7D3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0" y="3935"/>
              <a:ext cx="34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Rectangle 1653">
              <a:extLst>
                <a:ext uri="{FF2B5EF4-FFF2-40B4-BE49-F238E27FC236}">
                  <a16:creationId xmlns:a16="http://schemas.microsoft.com/office/drawing/2014/main" id="{359B9759-0F4A-59DA-A85D-4EAEFD02A9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3" y="393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Rectangle 1654">
              <a:extLst>
                <a:ext uri="{FF2B5EF4-FFF2-40B4-BE49-F238E27FC236}">
                  <a16:creationId xmlns:a16="http://schemas.microsoft.com/office/drawing/2014/main" id="{BE88EADB-F68F-9DE2-BF80-3EB0FE8238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8" y="393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Rectangle 1655">
              <a:extLst>
                <a:ext uri="{FF2B5EF4-FFF2-40B4-BE49-F238E27FC236}">
                  <a16:creationId xmlns:a16="http://schemas.microsoft.com/office/drawing/2014/main" id="{4E0AC351-F376-7CEA-B5F9-09E8767D2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2" y="393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Rectangle 1656">
              <a:extLst>
                <a:ext uri="{FF2B5EF4-FFF2-40B4-BE49-F238E27FC236}">
                  <a16:creationId xmlns:a16="http://schemas.microsoft.com/office/drawing/2014/main" id="{6EF45CA4-6708-3E11-D6DC-99093D23E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6" y="393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Rectangle 1657">
              <a:extLst>
                <a:ext uri="{FF2B5EF4-FFF2-40B4-BE49-F238E27FC236}">
                  <a16:creationId xmlns:a16="http://schemas.microsoft.com/office/drawing/2014/main" id="{36AD38FC-722E-0A0E-E6DD-279280D8C5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9" y="393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Rectangle 1665">
              <a:extLst>
                <a:ext uri="{FF2B5EF4-FFF2-40B4-BE49-F238E27FC236}">
                  <a16:creationId xmlns:a16="http://schemas.microsoft.com/office/drawing/2014/main" id="{D347FC60-B9B6-F2B0-42CD-833B6A3AC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5" y="4003"/>
              <a:ext cx="34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Rectangle 1669">
              <a:extLst>
                <a:ext uri="{FF2B5EF4-FFF2-40B4-BE49-F238E27FC236}">
                  <a16:creationId xmlns:a16="http://schemas.microsoft.com/office/drawing/2014/main" id="{817766BA-5A3C-451F-28A5-1A70D5D6CA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0" y="4003"/>
              <a:ext cx="34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8" name="Rectangle 1677">
              <a:extLst>
                <a:ext uri="{FF2B5EF4-FFF2-40B4-BE49-F238E27FC236}">
                  <a16:creationId xmlns:a16="http://schemas.microsoft.com/office/drawing/2014/main" id="{B2C55913-468A-37B1-8768-67E1235159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" y="4003"/>
              <a:ext cx="34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" name="Rectangle 1684">
              <a:extLst>
                <a:ext uri="{FF2B5EF4-FFF2-40B4-BE49-F238E27FC236}">
                  <a16:creationId xmlns:a16="http://schemas.microsoft.com/office/drawing/2014/main" id="{F5EA7C79-CDE5-408D-7E2A-D79CE91E56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8" y="4003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7" name="Rectangle 1686">
              <a:extLst>
                <a:ext uri="{FF2B5EF4-FFF2-40B4-BE49-F238E27FC236}">
                  <a16:creationId xmlns:a16="http://schemas.microsoft.com/office/drawing/2014/main" id="{708882B9-8AED-F009-03EC-FE9BB4C713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4" y="4003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9" name="Rectangle 1688">
              <a:extLst>
                <a:ext uri="{FF2B5EF4-FFF2-40B4-BE49-F238E27FC236}">
                  <a16:creationId xmlns:a16="http://schemas.microsoft.com/office/drawing/2014/main" id="{7104636C-8EB2-C4D0-AF1B-9D3F037E5C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3" y="4075"/>
              <a:ext cx="58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 Bold" panose="020B0704020202020204" pitchFamily="34" charset="0"/>
                </a:rPr>
                <a:t>N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0" name="Rectangle 1689">
              <a:extLst>
                <a:ext uri="{FF2B5EF4-FFF2-40B4-BE49-F238E27FC236}">
                  <a16:creationId xmlns:a16="http://schemas.microsoft.com/office/drawing/2014/main" id="{BF2CE91C-36CA-0626-35FA-2E61DD293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4" y="4075"/>
              <a:ext cx="55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 Bold" panose="020B0704020202020204" pitchFamily="34" charset="0"/>
                </a:rPr>
                <a:t>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1" name="Rectangle 1690">
              <a:extLst>
                <a:ext uri="{FF2B5EF4-FFF2-40B4-BE49-F238E27FC236}">
                  <a16:creationId xmlns:a16="http://schemas.microsoft.com/office/drawing/2014/main" id="{64E75DAD-436F-E423-C2A4-31C2763C24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3" y="4075"/>
              <a:ext cx="53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 Bold" panose="020B0704020202020204" pitchFamily="34" charset="0"/>
                </a:rPr>
                <a:t>T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2" name="Rectangle 1691">
              <a:extLst>
                <a:ext uri="{FF2B5EF4-FFF2-40B4-BE49-F238E27FC236}">
                  <a16:creationId xmlns:a16="http://schemas.microsoft.com/office/drawing/2014/main" id="{CD01FB70-88E4-65B8-8C1D-FCF4753B04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0" y="4075"/>
              <a:ext cx="3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 Bold" panose="020B07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" name="Rectangle 1692">
              <a:extLst>
                <a:ext uri="{FF2B5EF4-FFF2-40B4-BE49-F238E27FC236}">
                  <a16:creationId xmlns:a16="http://schemas.microsoft.com/office/drawing/2014/main" id="{8B3C00FF-9441-10C1-0EC7-52971EBEFC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" y="4075"/>
              <a:ext cx="55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 Bold" panose="020B0704020202020204" pitchFamily="34" charset="0"/>
                </a:rPr>
                <a:t>P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4" name="Rectangle 1693">
              <a:extLst>
                <a:ext uri="{FF2B5EF4-FFF2-40B4-BE49-F238E27FC236}">
                  <a16:creationId xmlns:a16="http://schemas.microsoft.com/office/drawing/2014/main" id="{083BE186-E4B1-0B3D-801A-A12BA46C2D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2" y="4075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 Bold" panose="020B0704020202020204" pitchFamily="34" charset="0"/>
                </a:rPr>
                <a:t>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5" name="Rectangle 1694">
              <a:extLst>
                <a:ext uri="{FF2B5EF4-FFF2-40B4-BE49-F238E27FC236}">
                  <a16:creationId xmlns:a16="http://schemas.microsoft.com/office/drawing/2014/main" id="{6EB41BD4-285F-2DEE-D02F-E22E538552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4" y="4075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 Bold" panose="020B0704020202020204" pitchFamily="34" charset="0"/>
                </a:rPr>
                <a:t>Y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6" name="Rectangle 1695">
              <a:extLst>
                <a:ext uri="{FF2B5EF4-FFF2-40B4-BE49-F238E27FC236}">
                  <a16:creationId xmlns:a16="http://schemas.microsoft.com/office/drawing/2014/main" id="{8B6D299C-4DAF-9201-09B8-D62FA5C096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3" y="4075"/>
              <a:ext cx="40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 Bold" panose="020B0704020202020204" pitchFamily="34" charset="0"/>
                </a:rPr>
                <a:t>: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7" name="Rectangle 1696">
              <a:extLst>
                <a:ext uri="{FF2B5EF4-FFF2-40B4-BE49-F238E27FC236}">
                  <a16:creationId xmlns:a16="http://schemas.microsoft.com/office/drawing/2014/main" id="{6E6F282F-983B-B2A7-5B29-AA3D0F3FD6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5" y="4075"/>
              <a:ext cx="217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 Bold" panose="020B0704020202020204" pitchFamily="34" charset="0"/>
                </a:rPr>
                <a:t>$1,975.70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6" name="Freeform 1705">
              <a:extLst>
                <a:ext uri="{FF2B5EF4-FFF2-40B4-BE49-F238E27FC236}">
                  <a16:creationId xmlns:a16="http://schemas.microsoft.com/office/drawing/2014/main" id="{4C046D53-CEAD-5DBF-7707-7A6150843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0" y="3621"/>
              <a:ext cx="0" cy="533"/>
            </a:xfrm>
            <a:custGeom>
              <a:avLst/>
              <a:gdLst>
                <a:gd name="T0" fmla="*/ 0 h 1132"/>
                <a:gd name="T1" fmla="*/ 0 h 1132"/>
                <a:gd name="T2" fmla="*/ 1132 h 113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132">
                  <a:moveTo>
                    <a:pt x="0" y="0"/>
                  </a:moveTo>
                  <a:lnTo>
                    <a:pt x="0" y="0"/>
                  </a:lnTo>
                  <a:lnTo>
                    <a:pt x="0" y="1132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706">
              <a:extLst>
                <a:ext uri="{FF2B5EF4-FFF2-40B4-BE49-F238E27FC236}">
                  <a16:creationId xmlns:a16="http://schemas.microsoft.com/office/drawing/2014/main" id="{7FBC6340-1D52-E93B-32D8-9F3F096D2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" y="3621"/>
              <a:ext cx="0" cy="533"/>
            </a:xfrm>
            <a:custGeom>
              <a:avLst/>
              <a:gdLst>
                <a:gd name="T0" fmla="*/ 0 h 1132"/>
                <a:gd name="T1" fmla="*/ 0 h 1132"/>
                <a:gd name="T2" fmla="*/ 1132 h 113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132">
                  <a:moveTo>
                    <a:pt x="0" y="0"/>
                  </a:moveTo>
                  <a:lnTo>
                    <a:pt x="0" y="0"/>
                  </a:lnTo>
                  <a:lnTo>
                    <a:pt x="0" y="1132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707">
              <a:extLst>
                <a:ext uri="{FF2B5EF4-FFF2-40B4-BE49-F238E27FC236}">
                  <a16:creationId xmlns:a16="http://schemas.microsoft.com/office/drawing/2014/main" id="{09D407D4-EC2F-9B58-E0B1-57D8CDAB78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9" y="3621"/>
              <a:ext cx="0" cy="533"/>
            </a:xfrm>
            <a:custGeom>
              <a:avLst/>
              <a:gdLst>
                <a:gd name="T0" fmla="*/ 0 h 1132"/>
                <a:gd name="T1" fmla="*/ 0 h 1132"/>
                <a:gd name="T2" fmla="*/ 1132 h 113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132">
                  <a:moveTo>
                    <a:pt x="0" y="0"/>
                  </a:moveTo>
                  <a:lnTo>
                    <a:pt x="0" y="0"/>
                  </a:lnTo>
                  <a:lnTo>
                    <a:pt x="0" y="1132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708">
              <a:extLst>
                <a:ext uri="{FF2B5EF4-FFF2-40B4-BE49-F238E27FC236}">
                  <a16:creationId xmlns:a16="http://schemas.microsoft.com/office/drawing/2014/main" id="{DC4EE198-87F0-2BCB-2AC8-43ADA70F7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" y="3621"/>
              <a:ext cx="0" cy="533"/>
            </a:xfrm>
            <a:custGeom>
              <a:avLst/>
              <a:gdLst>
                <a:gd name="T0" fmla="*/ 0 h 1132"/>
                <a:gd name="T1" fmla="*/ 0 h 1132"/>
                <a:gd name="T2" fmla="*/ 1132 h 113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132">
                  <a:moveTo>
                    <a:pt x="0" y="0"/>
                  </a:moveTo>
                  <a:lnTo>
                    <a:pt x="0" y="0"/>
                  </a:lnTo>
                  <a:lnTo>
                    <a:pt x="0" y="1132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709">
              <a:extLst>
                <a:ext uri="{FF2B5EF4-FFF2-40B4-BE49-F238E27FC236}">
                  <a16:creationId xmlns:a16="http://schemas.microsoft.com/office/drawing/2014/main" id="{4C5D7334-F3CF-238A-1EC1-8EA72D982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" y="3624"/>
              <a:ext cx="3657" cy="0"/>
            </a:xfrm>
            <a:custGeom>
              <a:avLst/>
              <a:gdLst>
                <a:gd name="T0" fmla="*/ 0 w 7776"/>
                <a:gd name="T1" fmla="*/ 0 w 7776"/>
                <a:gd name="T2" fmla="*/ 7776 w 777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7776">
                  <a:moveTo>
                    <a:pt x="0" y="0"/>
                  </a:moveTo>
                  <a:lnTo>
                    <a:pt x="0" y="0"/>
                  </a:lnTo>
                  <a:lnTo>
                    <a:pt x="7776" y="0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710">
              <a:extLst>
                <a:ext uri="{FF2B5EF4-FFF2-40B4-BE49-F238E27FC236}">
                  <a16:creationId xmlns:a16="http://schemas.microsoft.com/office/drawing/2014/main" id="{E3C370F9-082D-4E51-0BEF-879155A88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7" y="4061"/>
              <a:ext cx="1173" cy="0"/>
            </a:xfrm>
            <a:custGeom>
              <a:avLst/>
              <a:gdLst>
                <a:gd name="T0" fmla="*/ 0 w 2494"/>
                <a:gd name="T1" fmla="*/ 0 w 2494"/>
                <a:gd name="T2" fmla="*/ 2494 w 2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494">
                  <a:moveTo>
                    <a:pt x="0" y="0"/>
                  </a:moveTo>
                  <a:lnTo>
                    <a:pt x="0" y="0"/>
                  </a:lnTo>
                  <a:lnTo>
                    <a:pt x="2494" y="0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711">
              <a:extLst>
                <a:ext uri="{FF2B5EF4-FFF2-40B4-BE49-F238E27FC236}">
                  <a16:creationId xmlns:a16="http://schemas.microsoft.com/office/drawing/2014/main" id="{B759A3BD-C69F-F147-87C8-CEF651BEB0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" y="3717"/>
              <a:ext cx="3648" cy="0"/>
            </a:xfrm>
            <a:custGeom>
              <a:avLst/>
              <a:gdLst>
                <a:gd name="T0" fmla="*/ 0 w 7756"/>
                <a:gd name="T1" fmla="*/ 0 w 7756"/>
                <a:gd name="T2" fmla="*/ 7756 w 775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7756">
                  <a:moveTo>
                    <a:pt x="0" y="0"/>
                  </a:moveTo>
                  <a:lnTo>
                    <a:pt x="0" y="0"/>
                  </a:lnTo>
                  <a:lnTo>
                    <a:pt x="7756" y="0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712">
              <a:extLst>
                <a:ext uri="{FF2B5EF4-FFF2-40B4-BE49-F238E27FC236}">
                  <a16:creationId xmlns:a16="http://schemas.microsoft.com/office/drawing/2014/main" id="{DACB8051-BA2B-EDC7-2EB3-E7AA2ECCF4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" y="4151"/>
              <a:ext cx="3657" cy="0"/>
            </a:xfrm>
            <a:custGeom>
              <a:avLst/>
              <a:gdLst>
                <a:gd name="T0" fmla="*/ 0 w 7776"/>
                <a:gd name="T1" fmla="*/ 0 w 7776"/>
                <a:gd name="T2" fmla="*/ 7776 w 777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7776">
                  <a:moveTo>
                    <a:pt x="0" y="0"/>
                  </a:moveTo>
                  <a:lnTo>
                    <a:pt x="0" y="0"/>
                  </a:lnTo>
                  <a:lnTo>
                    <a:pt x="7776" y="0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Rectangle 54">
            <a:extLst>
              <a:ext uri="{FF2B5EF4-FFF2-40B4-BE49-F238E27FC236}">
                <a16:creationId xmlns:a16="http://schemas.microsoft.com/office/drawing/2014/main" id="{B2A6EDB5-F921-7CF4-3CFD-50B59BACAB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2858" y="2193695"/>
            <a:ext cx="48736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old" panose="020B0704020202020204" pitchFamily="34" charset="0"/>
                <a:cs typeface="Arial Bold" panose="020B0704020202020204" pitchFamily="34" charset="0"/>
              </a:rPr>
              <a:t>AAA123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EBD3BA41-7594-E462-F3D1-0F1678CBC6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5512" y="5752999"/>
            <a:ext cx="1552575" cy="112493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CE3C60F9-70D9-6472-7E64-4E0275FE3E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225" y="5987985"/>
            <a:ext cx="1895462" cy="546831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56136760-A2CF-1797-25CD-9BAA0E0DCDFB}"/>
              </a:ext>
            </a:extLst>
          </p:cNvPr>
          <p:cNvSpPr/>
          <p:nvPr/>
        </p:nvSpPr>
        <p:spPr>
          <a:xfrm>
            <a:off x="254803" y="2489368"/>
            <a:ext cx="2923296" cy="221554"/>
          </a:xfrm>
          <a:prstGeom prst="rect">
            <a:avLst/>
          </a:prstGeom>
          <a:solidFill>
            <a:srgbClr val="18459E">
              <a:alpha val="15686"/>
            </a:srgbClr>
          </a:solidFill>
          <a:ln w="28575">
            <a:solidFill>
              <a:srgbClr val="1845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F18F19C-99F1-F2A4-39CB-44F79F8790E9}"/>
              </a:ext>
            </a:extLst>
          </p:cNvPr>
          <p:cNvSpPr/>
          <p:nvPr/>
        </p:nvSpPr>
        <p:spPr>
          <a:xfrm>
            <a:off x="2793951" y="2353657"/>
            <a:ext cx="276077" cy="276077"/>
          </a:xfrm>
          <a:prstGeom prst="ellipse">
            <a:avLst/>
          </a:prstGeom>
          <a:solidFill>
            <a:srgbClr val="1846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Black" panose="020B0604020202020204" pitchFamily="34" charset="0"/>
                <a:cs typeface="Arial Black" panose="020B0604020202020204" pitchFamily="34" charset="0"/>
              </a:rPr>
              <a:t>1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C7CF8E7-C7EB-6C6A-AC91-D66406F4C261}"/>
              </a:ext>
            </a:extLst>
          </p:cNvPr>
          <p:cNvSpPr/>
          <p:nvPr/>
        </p:nvSpPr>
        <p:spPr>
          <a:xfrm>
            <a:off x="251344" y="2886807"/>
            <a:ext cx="2923296" cy="299927"/>
          </a:xfrm>
          <a:prstGeom prst="rect">
            <a:avLst/>
          </a:prstGeom>
          <a:solidFill>
            <a:srgbClr val="E67E26">
              <a:alpha val="15686"/>
            </a:srgbClr>
          </a:solidFill>
          <a:ln w="28575">
            <a:solidFill>
              <a:srgbClr val="E67E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B39CF2C-C773-A194-2F1E-105C8A495CCA}"/>
              </a:ext>
            </a:extLst>
          </p:cNvPr>
          <p:cNvSpPr/>
          <p:nvPr/>
        </p:nvSpPr>
        <p:spPr>
          <a:xfrm>
            <a:off x="2793951" y="2732460"/>
            <a:ext cx="276077" cy="276077"/>
          </a:xfrm>
          <a:prstGeom prst="ellipse">
            <a:avLst/>
          </a:prstGeom>
          <a:solidFill>
            <a:srgbClr val="E67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Black" panose="020B0604020202020204" pitchFamily="34" charset="0"/>
                <a:cs typeface="Arial Black" panose="020B0604020202020204" pitchFamily="34" charset="0"/>
              </a:rPr>
              <a:t>2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71D8E0F-EE02-7125-C4D1-B86D4A5353CB}"/>
              </a:ext>
            </a:extLst>
          </p:cNvPr>
          <p:cNvSpPr/>
          <p:nvPr/>
        </p:nvSpPr>
        <p:spPr>
          <a:xfrm>
            <a:off x="260057" y="3322294"/>
            <a:ext cx="1989046" cy="463303"/>
          </a:xfrm>
          <a:prstGeom prst="rect">
            <a:avLst/>
          </a:prstGeom>
          <a:solidFill>
            <a:srgbClr val="58BCC4">
              <a:alpha val="15686"/>
            </a:srgbClr>
          </a:solidFill>
          <a:ln w="28575">
            <a:solidFill>
              <a:srgbClr val="58BC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8C1EF451-F041-997A-1428-F94BD5C3A19C}"/>
              </a:ext>
            </a:extLst>
          </p:cNvPr>
          <p:cNvSpPr/>
          <p:nvPr/>
        </p:nvSpPr>
        <p:spPr>
          <a:xfrm>
            <a:off x="911896" y="3667174"/>
            <a:ext cx="276077" cy="276077"/>
          </a:xfrm>
          <a:prstGeom prst="ellipse">
            <a:avLst/>
          </a:prstGeom>
          <a:solidFill>
            <a:srgbClr val="58BC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Black" panose="020B0604020202020204" pitchFamily="34" charset="0"/>
                <a:cs typeface="Arial Black" panose="020B0604020202020204" pitchFamily="34" charset="0"/>
              </a:rPr>
              <a:t>3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0718CBB-BE43-70B8-768F-A3CFDE23FE73}"/>
              </a:ext>
            </a:extLst>
          </p:cNvPr>
          <p:cNvSpPr/>
          <p:nvPr/>
        </p:nvSpPr>
        <p:spPr>
          <a:xfrm>
            <a:off x="2414227" y="3314586"/>
            <a:ext cx="536718" cy="463303"/>
          </a:xfrm>
          <a:prstGeom prst="rect">
            <a:avLst/>
          </a:prstGeom>
          <a:solidFill>
            <a:srgbClr val="C12032">
              <a:alpha val="15686"/>
            </a:srgbClr>
          </a:solidFill>
          <a:ln w="28575">
            <a:solidFill>
              <a:srgbClr val="C12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C6F18FD-E1A7-7153-33A7-70A095C46342}"/>
              </a:ext>
            </a:extLst>
          </p:cNvPr>
          <p:cNvSpPr/>
          <p:nvPr/>
        </p:nvSpPr>
        <p:spPr>
          <a:xfrm>
            <a:off x="3094038" y="3315085"/>
            <a:ext cx="536718" cy="463303"/>
          </a:xfrm>
          <a:prstGeom prst="rect">
            <a:avLst/>
          </a:prstGeom>
          <a:solidFill>
            <a:srgbClr val="51AF4D">
              <a:alpha val="15686"/>
            </a:srgbClr>
          </a:solidFill>
          <a:ln w="28575">
            <a:solidFill>
              <a:srgbClr val="51A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D5BA0FFD-CE89-7293-D122-126C8F181E8F}"/>
              </a:ext>
            </a:extLst>
          </p:cNvPr>
          <p:cNvSpPr/>
          <p:nvPr/>
        </p:nvSpPr>
        <p:spPr>
          <a:xfrm>
            <a:off x="2532133" y="3677995"/>
            <a:ext cx="276077" cy="276077"/>
          </a:xfrm>
          <a:prstGeom prst="ellipse">
            <a:avLst/>
          </a:prstGeom>
          <a:solidFill>
            <a:srgbClr val="C12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Black" panose="020B0604020202020204" pitchFamily="34" charset="0"/>
                <a:cs typeface="Arial Black" panose="020B0604020202020204" pitchFamily="34" charset="0"/>
              </a:rPr>
              <a:t>4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914A694B-9703-E47A-177D-B33175B0E99E}"/>
              </a:ext>
            </a:extLst>
          </p:cNvPr>
          <p:cNvSpPr/>
          <p:nvPr/>
        </p:nvSpPr>
        <p:spPr>
          <a:xfrm>
            <a:off x="3249727" y="3677995"/>
            <a:ext cx="276077" cy="276077"/>
          </a:xfrm>
          <a:prstGeom prst="ellipse">
            <a:avLst/>
          </a:prstGeom>
          <a:solidFill>
            <a:srgbClr val="50B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Black" panose="020B0604020202020204" pitchFamily="34" charset="0"/>
                <a:cs typeface="Arial Black" panose="020B0604020202020204" pitchFamily="34" charset="0"/>
              </a:rPr>
              <a:t>5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FF669F5-B63C-C808-C508-A4899E3E02D6}"/>
              </a:ext>
            </a:extLst>
          </p:cNvPr>
          <p:cNvSpPr/>
          <p:nvPr/>
        </p:nvSpPr>
        <p:spPr>
          <a:xfrm>
            <a:off x="252355" y="4997775"/>
            <a:ext cx="1932535" cy="742546"/>
          </a:xfrm>
          <a:prstGeom prst="rect">
            <a:avLst/>
          </a:prstGeom>
          <a:solidFill>
            <a:srgbClr val="E67E26">
              <a:alpha val="15686"/>
            </a:srgbClr>
          </a:solidFill>
          <a:ln w="28575">
            <a:solidFill>
              <a:srgbClr val="E67E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03552AF8-5EE6-C418-A252-2A7D21FFE6AF}"/>
              </a:ext>
            </a:extLst>
          </p:cNvPr>
          <p:cNvSpPr/>
          <p:nvPr/>
        </p:nvSpPr>
        <p:spPr>
          <a:xfrm>
            <a:off x="1721705" y="4692274"/>
            <a:ext cx="276077" cy="276077"/>
          </a:xfrm>
          <a:prstGeom prst="ellipse">
            <a:avLst/>
          </a:prstGeom>
          <a:solidFill>
            <a:srgbClr val="E67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Black" panose="020B0604020202020204" pitchFamily="34" charset="0"/>
                <a:cs typeface="Arial Black" panose="020B0604020202020204" pitchFamily="34" charset="0"/>
              </a:rPr>
              <a:t>7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335F276-C7ED-A946-9EBF-315852A8CA32}"/>
              </a:ext>
            </a:extLst>
          </p:cNvPr>
          <p:cNvSpPr/>
          <p:nvPr/>
        </p:nvSpPr>
        <p:spPr>
          <a:xfrm>
            <a:off x="2182761" y="5003717"/>
            <a:ext cx="2016177" cy="731329"/>
          </a:xfrm>
          <a:prstGeom prst="rect">
            <a:avLst/>
          </a:prstGeom>
          <a:solidFill>
            <a:srgbClr val="58BCC4">
              <a:alpha val="15686"/>
            </a:srgbClr>
          </a:solidFill>
          <a:ln w="28575">
            <a:solidFill>
              <a:srgbClr val="58BC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5" name="Oval 1354">
            <a:extLst>
              <a:ext uri="{FF2B5EF4-FFF2-40B4-BE49-F238E27FC236}">
                <a16:creationId xmlns:a16="http://schemas.microsoft.com/office/drawing/2014/main" id="{D6CCB9C8-4500-A8CD-27C6-07ACE969BDE8}"/>
              </a:ext>
            </a:extLst>
          </p:cNvPr>
          <p:cNvSpPr/>
          <p:nvPr/>
        </p:nvSpPr>
        <p:spPr>
          <a:xfrm>
            <a:off x="2734483" y="4692274"/>
            <a:ext cx="276077" cy="276077"/>
          </a:xfrm>
          <a:prstGeom prst="ellipse">
            <a:avLst/>
          </a:prstGeom>
          <a:solidFill>
            <a:srgbClr val="58BC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Black" panose="020B0604020202020204" pitchFamily="34" charset="0"/>
                <a:cs typeface="Arial Black" panose="020B0604020202020204" pitchFamily="34" charset="0"/>
              </a:rPr>
              <a:t>8</a:t>
            </a:r>
          </a:p>
        </p:txBody>
      </p:sp>
      <p:sp>
        <p:nvSpPr>
          <p:cNvPr id="1357" name="Rectangle 1356">
            <a:extLst>
              <a:ext uri="{FF2B5EF4-FFF2-40B4-BE49-F238E27FC236}">
                <a16:creationId xmlns:a16="http://schemas.microsoft.com/office/drawing/2014/main" id="{3617D6F0-21F6-C1D2-9109-321A9BF57854}"/>
              </a:ext>
            </a:extLst>
          </p:cNvPr>
          <p:cNvSpPr/>
          <p:nvPr/>
        </p:nvSpPr>
        <p:spPr>
          <a:xfrm>
            <a:off x="4200654" y="5002169"/>
            <a:ext cx="1858705" cy="729110"/>
          </a:xfrm>
          <a:prstGeom prst="rect">
            <a:avLst/>
          </a:prstGeom>
          <a:solidFill>
            <a:srgbClr val="C12032">
              <a:alpha val="15686"/>
            </a:srgbClr>
          </a:solidFill>
          <a:ln w="28575">
            <a:solidFill>
              <a:srgbClr val="C12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3" name="Rectangle 1572">
            <a:extLst>
              <a:ext uri="{FF2B5EF4-FFF2-40B4-BE49-F238E27FC236}">
                <a16:creationId xmlns:a16="http://schemas.microsoft.com/office/drawing/2014/main" id="{1EEBB14A-8B90-6546-90E0-919B5A2974E0}"/>
              </a:ext>
            </a:extLst>
          </p:cNvPr>
          <p:cNvSpPr/>
          <p:nvPr/>
        </p:nvSpPr>
        <p:spPr>
          <a:xfrm>
            <a:off x="251344" y="5887446"/>
            <a:ext cx="1932535" cy="688595"/>
          </a:xfrm>
          <a:prstGeom prst="rect">
            <a:avLst/>
          </a:prstGeom>
          <a:solidFill>
            <a:srgbClr val="51AF4D">
              <a:alpha val="15686"/>
            </a:srgbClr>
          </a:solidFill>
          <a:ln w="28575">
            <a:solidFill>
              <a:srgbClr val="51A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4" name="Rectangle 1573">
            <a:extLst>
              <a:ext uri="{FF2B5EF4-FFF2-40B4-BE49-F238E27FC236}">
                <a16:creationId xmlns:a16="http://schemas.microsoft.com/office/drawing/2014/main" id="{7284FFA5-1E07-663E-E372-D349CDF64A06}"/>
              </a:ext>
            </a:extLst>
          </p:cNvPr>
          <p:cNvSpPr/>
          <p:nvPr/>
        </p:nvSpPr>
        <p:spPr>
          <a:xfrm>
            <a:off x="2193926" y="5888481"/>
            <a:ext cx="2016177" cy="688478"/>
          </a:xfrm>
          <a:prstGeom prst="rect">
            <a:avLst/>
          </a:prstGeom>
          <a:solidFill>
            <a:srgbClr val="18459E">
              <a:alpha val="15686"/>
            </a:srgbClr>
          </a:solidFill>
          <a:ln w="28575">
            <a:solidFill>
              <a:srgbClr val="1845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5" name="Oval 1574">
            <a:extLst>
              <a:ext uri="{FF2B5EF4-FFF2-40B4-BE49-F238E27FC236}">
                <a16:creationId xmlns:a16="http://schemas.microsoft.com/office/drawing/2014/main" id="{CCBB813D-DB26-74CE-6A43-8D50D1F9584D}"/>
              </a:ext>
            </a:extLst>
          </p:cNvPr>
          <p:cNvSpPr/>
          <p:nvPr/>
        </p:nvSpPr>
        <p:spPr>
          <a:xfrm>
            <a:off x="1744565" y="6447721"/>
            <a:ext cx="276077" cy="276077"/>
          </a:xfrm>
          <a:prstGeom prst="ellipse">
            <a:avLst/>
          </a:prstGeom>
          <a:solidFill>
            <a:srgbClr val="51A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900" b="1" dirty="0">
                <a:latin typeface="Arial Black" panose="020B0604020202020204" pitchFamily="34" charset="0"/>
                <a:cs typeface="Arial Black" panose="020B0604020202020204" pitchFamily="34" charset="0"/>
              </a:rPr>
              <a:t>10</a:t>
            </a:r>
          </a:p>
        </p:txBody>
      </p:sp>
      <p:sp>
        <p:nvSpPr>
          <p:cNvPr id="1576" name="Oval 1575">
            <a:extLst>
              <a:ext uri="{FF2B5EF4-FFF2-40B4-BE49-F238E27FC236}">
                <a16:creationId xmlns:a16="http://schemas.microsoft.com/office/drawing/2014/main" id="{82C63D56-4F91-28FC-6EEE-0C08E72FA5A0}"/>
              </a:ext>
            </a:extLst>
          </p:cNvPr>
          <p:cNvSpPr/>
          <p:nvPr/>
        </p:nvSpPr>
        <p:spPr>
          <a:xfrm>
            <a:off x="3220321" y="6447721"/>
            <a:ext cx="276077" cy="276077"/>
          </a:xfrm>
          <a:prstGeom prst="ellipse">
            <a:avLst/>
          </a:prstGeom>
          <a:solidFill>
            <a:srgbClr val="1845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900" b="1" dirty="0">
                <a:latin typeface="Arial Black" panose="020B0604020202020204" pitchFamily="34" charset="0"/>
                <a:cs typeface="Arial Black" panose="020B0604020202020204" pitchFamily="34" charset="0"/>
              </a:rPr>
              <a:t>11</a:t>
            </a:r>
          </a:p>
        </p:txBody>
      </p:sp>
      <p:sp>
        <p:nvSpPr>
          <p:cNvPr id="1577" name="Rectangle 1576">
            <a:extLst>
              <a:ext uri="{FF2B5EF4-FFF2-40B4-BE49-F238E27FC236}">
                <a16:creationId xmlns:a16="http://schemas.microsoft.com/office/drawing/2014/main" id="{2410BFBB-8505-CE36-FAC9-8B997CB0BC54}"/>
              </a:ext>
            </a:extLst>
          </p:cNvPr>
          <p:cNvSpPr/>
          <p:nvPr/>
        </p:nvSpPr>
        <p:spPr>
          <a:xfrm>
            <a:off x="4215966" y="5898955"/>
            <a:ext cx="1855658" cy="293501"/>
          </a:xfrm>
          <a:prstGeom prst="rect">
            <a:avLst/>
          </a:prstGeom>
          <a:solidFill>
            <a:srgbClr val="E67E26">
              <a:alpha val="15686"/>
            </a:srgbClr>
          </a:solidFill>
          <a:ln w="28575">
            <a:solidFill>
              <a:srgbClr val="E67E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8" name="Oval 1577">
            <a:extLst>
              <a:ext uri="{FF2B5EF4-FFF2-40B4-BE49-F238E27FC236}">
                <a16:creationId xmlns:a16="http://schemas.microsoft.com/office/drawing/2014/main" id="{D73E9A24-943A-999A-CAF1-B9B719B9EB58}"/>
              </a:ext>
            </a:extLst>
          </p:cNvPr>
          <p:cNvSpPr/>
          <p:nvPr/>
        </p:nvSpPr>
        <p:spPr>
          <a:xfrm>
            <a:off x="4852677" y="6010836"/>
            <a:ext cx="276077" cy="276077"/>
          </a:xfrm>
          <a:prstGeom prst="ellipse">
            <a:avLst/>
          </a:prstGeom>
          <a:solidFill>
            <a:srgbClr val="E67E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900" b="1" dirty="0">
                <a:latin typeface="Arial Black" panose="020B0604020202020204" pitchFamily="34" charset="0"/>
                <a:cs typeface="Arial Black" panose="020B0604020202020204" pitchFamily="34" charset="0"/>
              </a:rPr>
              <a:t>12</a:t>
            </a:r>
          </a:p>
        </p:txBody>
      </p:sp>
      <p:sp>
        <p:nvSpPr>
          <p:cNvPr id="1580" name="Rectangle 1579">
            <a:extLst>
              <a:ext uri="{FF2B5EF4-FFF2-40B4-BE49-F238E27FC236}">
                <a16:creationId xmlns:a16="http://schemas.microsoft.com/office/drawing/2014/main" id="{B25983B2-C142-A8A8-3176-A9771A032EA0}"/>
              </a:ext>
            </a:extLst>
          </p:cNvPr>
          <p:cNvSpPr/>
          <p:nvPr/>
        </p:nvSpPr>
        <p:spPr>
          <a:xfrm>
            <a:off x="4213290" y="6423046"/>
            <a:ext cx="1855658" cy="142954"/>
          </a:xfrm>
          <a:prstGeom prst="rect">
            <a:avLst/>
          </a:prstGeom>
          <a:solidFill>
            <a:srgbClr val="58BCC4">
              <a:alpha val="15686"/>
            </a:srgbClr>
          </a:solidFill>
          <a:ln w="28575">
            <a:solidFill>
              <a:srgbClr val="58BC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1" name="Oval 1580">
            <a:extLst>
              <a:ext uri="{FF2B5EF4-FFF2-40B4-BE49-F238E27FC236}">
                <a16:creationId xmlns:a16="http://schemas.microsoft.com/office/drawing/2014/main" id="{011F34FC-BC46-1BFF-359B-142F06D5027C}"/>
              </a:ext>
            </a:extLst>
          </p:cNvPr>
          <p:cNvSpPr/>
          <p:nvPr/>
        </p:nvSpPr>
        <p:spPr>
          <a:xfrm>
            <a:off x="4852677" y="6447721"/>
            <a:ext cx="276077" cy="276077"/>
          </a:xfrm>
          <a:prstGeom prst="ellipse">
            <a:avLst/>
          </a:prstGeom>
          <a:solidFill>
            <a:srgbClr val="58BC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900" b="1" dirty="0">
                <a:latin typeface="Arial Black" panose="020B0604020202020204" pitchFamily="34" charset="0"/>
                <a:cs typeface="Arial Black" panose="020B0604020202020204" pitchFamily="34" charset="0"/>
              </a:rPr>
              <a:t>13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E0BA5D9-C257-F353-4023-AC505B559B56}"/>
              </a:ext>
            </a:extLst>
          </p:cNvPr>
          <p:cNvSpPr/>
          <p:nvPr/>
        </p:nvSpPr>
        <p:spPr>
          <a:xfrm>
            <a:off x="4205287" y="3328397"/>
            <a:ext cx="1858705" cy="1525635"/>
          </a:xfrm>
          <a:prstGeom prst="rect">
            <a:avLst/>
          </a:prstGeom>
          <a:solidFill>
            <a:srgbClr val="18459E">
              <a:alpha val="15686"/>
            </a:srgbClr>
          </a:solidFill>
          <a:ln w="28575">
            <a:solidFill>
              <a:srgbClr val="1845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DC98133E-EC41-FC48-518D-739CCA98485F}"/>
              </a:ext>
            </a:extLst>
          </p:cNvPr>
          <p:cNvSpPr/>
          <p:nvPr/>
        </p:nvSpPr>
        <p:spPr>
          <a:xfrm>
            <a:off x="5612109" y="3166774"/>
            <a:ext cx="276077" cy="276077"/>
          </a:xfrm>
          <a:prstGeom prst="ellipse">
            <a:avLst/>
          </a:prstGeom>
          <a:solidFill>
            <a:srgbClr val="1846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Black" panose="020B0604020202020204" pitchFamily="34" charset="0"/>
                <a:cs typeface="Arial Black" panose="020B0604020202020204" pitchFamily="34" charset="0"/>
              </a:rPr>
              <a:t>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8EDBD94-47AD-742B-6DD9-F2A45C995359}"/>
              </a:ext>
            </a:extLst>
          </p:cNvPr>
          <p:cNvSpPr txBox="1"/>
          <p:nvPr/>
        </p:nvSpPr>
        <p:spPr>
          <a:xfrm>
            <a:off x="192766" y="5961808"/>
            <a:ext cx="53748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latin typeface="Arial" panose="020B0604020202020204" pitchFamily="34" charset="0"/>
                <a:cs typeface="Arial" panose="020B0604020202020204" pitchFamily="34" charset="0"/>
              </a:rPr>
              <a:t>SICK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0446AE6-6197-218F-6034-502399D2EBB3}"/>
              </a:ext>
            </a:extLst>
          </p:cNvPr>
          <p:cNvSpPr txBox="1"/>
          <p:nvPr/>
        </p:nvSpPr>
        <p:spPr>
          <a:xfrm>
            <a:off x="992866" y="5960018"/>
            <a:ext cx="3612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latin typeface="Arial" panose="020B0604020202020204" pitchFamily="34" charset="0"/>
                <a:cs typeface="Arial" panose="020B0604020202020204" pitchFamily="34" charset="0"/>
              </a:rPr>
              <a:t>00:00</a:t>
            </a:r>
          </a:p>
          <a:p>
            <a:endParaRPr lang="en-US" sz="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6A9677B-08BD-73BC-3429-8783B90E4118}"/>
              </a:ext>
            </a:extLst>
          </p:cNvPr>
          <p:cNvSpPr txBox="1"/>
          <p:nvPr/>
        </p:nvSpPr>
        <p:spPr>
          <a:xfrm>
            <a:off x="1435779" y="5967626"/>
            <a:ext cx="35333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latin typeface="Arial" panose="020B0604020202020204" pitchFamily="34" charset="0"/>
                <a:cs typeface="Arial" panose="020B0604020202020204" pitchFamily="34" charset="0"/>
              </a:rPr>
              <a:t>00:00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FE05BF5-5A1C-08C1-1A50-59EF0BA121EF}"/>
              </a:ext>
            </a:extLst>
          </p:cNvPr>
          <p:cNvSpPr txBox="1"/>
          <p:nvPr/>
        </p:nvSpPr>
        <p:spPr>
          <a:xfrm>
            <a:off x="1854654" y="5964996"/>
            <a:ext cx="39120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00" dirty="0">
                <a:latin typeface="Arial" panose="020B0604020202020204" pitchFamily="34" charset="0"/>
                <a:cs typeface="Arial" panose="020B0604020202020204" pitchFamily="34" charset="0"/>
              </a:rPr>
              <a:t>80:00</a:t>
            </a:r>
          </a:p>
        </p:txBody>
      </p:sp>
      <p:sp>
        <p:nvSpPr>
          <p:cNvPr id="46" name="Rectangle 821">
            <a:extLst>
              <a:ext uri="{FF2B5EF4-FFF2-40B4-BE49-F238E27FC236}">
                <a16:creationId xmlns:a16="http://schemas.microsoft.com/office/drawing/2014/main" id="{16C7C1B0-921B-B58D-2001-FE815E513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3611" y="3432953"/>
            <a:ext cx="19396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600" dirty="0">
                <a:solidFill>
                  <a:srgbClr val="000000"/>
                </a:solidFill>
              </a:rPr>
              <a:t>87:00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9" name="Rectangle 821">
            <a:extLst>
              <a:ext uri="{FF2B5EF4-FFF2-40B4-BE49-F238E27FC236}">
                <a16:creationId xmlns:a16="http://schemas.microsoft.com/office/drawing/2014/main" id="{A947F5AC-B54C-FC7F-DBDC-713483A83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7462" y="3437986"/>
            <a:ext cx="344646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$3,692.50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Rectangle 762">
            <a:extLst>
              <a:ext uri="{FF2B5EF4-FFF2-40B4-BE49-F238E27FC236}">
                <a16:creationId xmlns:a16="http://schemas.microsoft.com/office/drawing/2014/main" id="{D6BBBD20-84CA-FF96-0B8A-E0B495308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450" y="4433301"/>
            <a:ext cx="47929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MISC - Fringe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777">
            <a:extLst>
              <a:ext uri="{FF2B5EF4-FFF2-40B4-BE49-F238E27FC236}">
                <a16:creationId xmlns:a16="http://schemas.microsoft.com/office/drawing/2014/main" id="{406A1481-D5DE-3F48-C81C-241CB7331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5874" y="4430682"/>
            <a:ext cx="280526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$225.77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" name="Rectangle 782">
            <a:extLst>
              <a:ext uri="{FF2B5EF4-FFF2-40B4-BE49-F238E27FC236}">
                <a16:creationId xmlns:a16="http://schemas.microsoft.com/office/drawing/2014/main" id="{0733B863-4CDE-18BA-5CC1-5AE4B7793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8606" y="4437826"/>
            <a:ext cx="280526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$225.77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19BE77C-EC0C-E1F6-3831-25650B4C9203}"/>
              </a:ext>
            </a:extLst>
          </p:cNvPr>
          <p:cNvSpPr txBox="1"/>
          <p:nvPr/>
        </p:nvSpPr>
        <p:spPr>
          <a:xfrm>
            <a:off x="192767" y="6052296"/>
            <a:ext cx="53748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latin typeface="Arial" panose="020B0604020202020204" pitchFamily="34" charset="0"/>
                <a:cs typeface="Arial" panose="020B0604020202020204" pitchFamily="34" charset="0"/>
              </a:rPr>
              <a:t>VACATION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9DE6352-49B9-6231-B1D4-BC5F55452FAD}"/>
              </a:ext>
            </a:extLst>
          </p:cNvPr>
          <p:cNvSpPr txBox="1"/>
          <p:nvPr/>
        </p:nvSpPr>
        <p:spPr>
          <a:xfrm>
            <a:off x="992867" y="6050506"/>
            <a:ext cx="3612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latin typeface="Arial" panose="020B0604020202020204" pitchFamily="34" charset="0"/>
                <a:cs typeface="Arial" panose="020B0604020202020204" pitchFamily="34" charset="0"/>
              </a:rPr>
              <a:t>00:00</a:t>
            </a:r>
          </a:p>
          <a:p>
            <a:endParaRPr lang="en-US" sz="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C9024FE-1804-33BF-B865-D01494F49C49}"/>
              </a:ext>
            </a:extLst>
          </p:cNvPr>
          <p:cNvSpPr txBox="1"/>
          <p:nvPr/>
        </p:nvSpPr>
        <p:spPr>
          <a:xfrm>
            <a:off x="1435780" y="6058114"/>
            <a:ext cx="35333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latin typeface="Arial" panose="020B0604020202020204" pitchFamily="34" charset="0"/>
                <a:cs typeface="Arial" panose="020B0604020202020204" pitchFamily="34" charset="0"/>
              </a:rPr>
              <a:t>00:00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DE2B951-F9D0-A974-DFBE-80F53EE4737F}"/>
              </a:ext>
            </a:extLst>
          </p:cNvPr>
          <p:cNvSpPr txBox="1"/>
          <p:nvPr/>
        </p:nvSpPr>
        <p:spPr>
          <a:xfrm>
            <a:off x="1854655" y="6055484"/>
            <a:ext cx="39120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00" dirty="0">
                <a:latin typeface="Arial" panose="020B0604020202020204" pitchFamily="34" charset="0"/>
                <a:cs typeface="Arial" panose="020B0604020202020204" pitchFamily="34" charset="0"/>
              </a:rPr>
              <a:t>100:00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E1DED3C-49DE-0B79-FEA9-88A1506D9DE5}"/>
              </a:ext>
            </a:extLst>
          </p:cNvPr>
          <p:cNvSpPr/>
          <p:nvPr/>
        </p:nvSpPr>
        <p:spPr>
          <a:xfrm>
            <a:off x="2216604" y="5927382"/>
            <a:ext cx="1950584" cy="275539"/>
          </a:xfrm>
          <a:prstGeom prst="rect">
            <a:avLst/>
          </a:prstGeom>
          <a:solidFill>
            <a:srgbClr val="DBE2F0"/>
          </a:solidFill>
          <a:ln>
            <a:solidFill>
              <a:srgbClr val="DBE2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1145">
            <a:extLst>
              <a:ext uri="{FF2B5EF4-FFF2-40B4-BE49-F238E27FC236}">
                <a16:creationId xmlns:a16="http://schemas.microsoft.com/office/drawing/2014/main" id="{819DA897-3F08-35C5-42F3-9157ECF3B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7214" y="5096867"/>
            <a:ext cx="647613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UNUM ACCIDENT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0" name="Rectangle 1159">
            <a:extLst>
              <a:ext uri="{FF2B5EF4-FFF2-40B4-BE49-F238E27FC236}">
                <a16:creationId xmlns:a16="http://schemas.microsoft.com/office/drawing/2014/main" id="{0E80EF65-062E-FE8F-1F5A-09417AF14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9899" y="5092629"/>
            <a:ext cx="19396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$8.80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1" name="Rectangle 1168">
            <a:extLst>
              <a:ext uri="{FF2B5EF4-FFF2-40B4-BE49-F238E27FC236}">
                <a16:creationId xmlns:a16="http://schemas.microsoft.com/office/drawing/2014/main" id="{3D9CCE7F-C580-81C5-D08B-22A045B72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1236" y="5086444"/>
            <a:ext cx="19396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$8.80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58" name="Oval 1357">
            <a:extLst>
              <a:ext uri="{FF2B5EF4-FFF2-40B4-BE49-F238E27FC236}">
                <a16:creationId xmlns:a16="http://schemas.microsoft.com/office/drawing/2014/main" id="{2D3E2AE5-D567-4917-E16C-127BB7AAA327}"/>
              </a:ext>
            </a:extLst>
          </p:cNvPr>
          <p:cNvSpPr/>
          <p:nvPr/>
        </p:nvSpPr>
        <p:spPr>
          <a:xfrm>
            <a:off x="5559498" y="4792765"/>
            <a:ext cx="276077" cy="276077"/>
          </a:xfrm>
          <a:prstGeom prst="ellipse">
            <a:avLst/>
          </a:prstGeom>
          <a:solidFill>
            <a:srgbClr val="C12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Black" panose="020B0604020202020204" pitchFamily="34" charset="0"/>
                <a:cs typeface="Arial Black" panose="020B0604020202020204" pitchFamily="34" charset="0"/>
              </a:rPr>
              <a:t>9</a:t>
            </a:r>
          </a:p>
        </p:txBody>
      </p:sp>
      <p:sp>
        <p:nvSpPr>
          <p:cNvPr id="92" name="Rectangle 1145">
            <a:extLst>
              <a:ext uri="{FF2B5EF4-FFF2-40B4-BE49-F238E27FC236}">
                <a16:creationId xmlns:a16="http://schemas.microsoft.com/office/drawing/2014/main" id="{3D0761B9-3E11-67BE-9858-B136D2709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7210" y="5165929"/>
            <a:ext cx="39914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UNUM LTD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3" name="Rectangle 1159">
            <a:extLst>
              <a:ext uri="{FF2B5EF4-FFF2-40B4-BE49-F238E27FC236}">
                <a16:creationId xmlns:a16="http://schemas.microsoft.com/office/drawing/2014/main" id="{DF627260-4D90-33C1-5433-BF2437137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9895" y="5161691"/>
            <a:ext cx="19396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$</a:t>
            </a:r>
            <a:r>
              <a:rPr lang="en-US" altLang="en-US" sz="600" dirty="0">
                <a:solidFill>
                  <a:srgbClr val="000000"/>
                </a:solidFill>
              </a:rPr>
              <a:t>6</a:t>
            </a: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.66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9" name="Rectangle 1168">
            <a:extLst>
              <a:ext uri="{FF2B5EF4-FFF2-40B4-BE49-F238E27FC236}">
                <a16:creationId xmlns:a16="http://schemas.microsoft.com/office/drawing/2014/main" id="{FEA86FC8-4DA7-7CDA-8B30-3989D451C2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1232" y="5155506"/>
            <a:ext cx="19396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$</a:t>
            </a:r>
            <a:r>
              <a:rPr lang="en-US" altLang="en-US" sz="600" dirty="0">
                <a:solidFill>
                  <a:srgbClr val="000000"/>
                </a:solidFill>
              </a:rPr>
              <a:t>6</a:t>
            </a: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.66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0" name="Rectangle 1145">
            <a:extLst>
              <a:ext uri="{FF2B5EF4-FFF2-40B4-BE49-F238E27FC236}">
                <a16:creationId xmlns:a16="http://schemas.microsoft.com/office/drawing/2014/main" id="{A77078FE-C353-16F5-0BCF-172FB371F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7212" y="5232600"/>
            <a:ext cx="631583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LIFE IN NTH AMR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1" name="Rectangle 1159">
            <a:extLst>
              <a:ext uri="{FF2B5EF4-FFF2-40B4-BE49-F238E27FC236}">
                <a16:creationId xmlns:a16="http://schemas.microsoft.com/office/drawing/2014/main" id="{297DEDB8-4813-FB1A-8077-53264E78C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9897" y="5228362"/>
            <a:ext cx="19396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$0.63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2" name="Rectangle 1168">
            <a:extLst>
              <a:ext uri="{FF2B5EF4-FFF2-40B4-BE49-F238E27FC236}">
                <a16:creationId xmlns:a16="http://schemas.microsoft.com/office/drawing/2014/main" id="{7FB31619-EFCA-9C55-ADDC-F55880C3D3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1234" y="5222177"/>
            <a:ext cx="19396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$0.63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" name="Rectangle 1145">
            <a:extLst>
              <a:ext uri="{FF2B5EF4-FFF2-40B4-BE49-F238E27FC236}">
                <a16:creationId xmlns:a16="http://schemas.microsoft.com/office/drawing/2014/main" id="{2BF205CB-0A7B-16AB-4907-FDB0D6451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7212" y="5292129"/>
            <a:ext cx="684483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SEIU UNION DUES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" name="Rectangle 1159">
            <a:extLst>
              <a:ext uri="{FF2B5EF4-FFF2-40B4-BE49-F238E27FC236}">
                <a16:creationId xmlns:a16="http://schemas.microsoft.com/office/drawing/2014/main" id="{5A997719-2205-881D-3A70-50A47EB94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4115" y="5285697"/>
            <a:ext cx="23724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$</a:t>
            </a:r>
            <a:r>
              <a:rPr lang="en-US" altLang="en-US" sz="600" dirty="0">
                <a:solidFill>
                  <a:srgbClr val="000000"/>
                </a:solidFill>
              </a:rPr>
              <a:t>53.04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" name="Rectangle 1168">
            <a:extLst>
              <a:ext uri="{FF2B5EF4-FFF2-40B4-BE49-F238E27FC236}">
                <a16:creationId xmlns:a16="http://schemas.microsoft.com/office/drawing/2014/main" id="{0F16CC67-4425-1337-8E3F-8DC13B072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7957" y="5281706"/>
            <a:ext cx="23724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$53.04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7" name="Rectangle 1145">
            <a:extLst>
              <a:ext uri="{FF2B5EF4-FFF2-40B4-BE49-F238E27FC236}">
                <a16:creationId xmlns:a16="http://schemas.microsoft.com/office/drawing/2014/main" id="{ACE8A28C-718D-7E48-692F-AA7AA4F9CD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9592" y="5358808"/>
            <a:ext cx="61875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SCHOOLS FIRST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8" name="Rectangle 1159">
            <a:extLst>
              <a:ext uri="{FF2B5EF4-FFF2-40B4-BE49-F238E27FC236}">
                <a16:creationId xmlns:a16="http://schemas.microsoft.com/office/drawing/2014/main" id="{F36CB623-6D6D-A81F-110E-B81F8E12E2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5575" y="5354570"/>
            <a:ext cx="280526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$</a:t>
            </a:r>
            <a:r>
              <a:rPr lang="en-US" altLang="en-US" sz="600" dirty="0">
                <a:solidFill>
                  <a:srgbClr val="000000"/>
                </a:solidFill>
              </a:rPr>
              <a:t>408.31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9" name="Rectangle 1168">
            <a:extLst>
              <a:ext uri="{FF2B5EF4-FFF2-40B4-BE49-F238E27FC236}">
                <a16:creationId xmlns:a16="http://schemas.microsoft.com/office/drawing/2014/main" id="{E6E76CC5-293D-3AD8-4000-70C8679A5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7619" y="5348385"/>
            <a:ext cx="280526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$408.31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1" name="Rectangle 1145">
            <a:extLst>
              <a:ext uri="{FF2B5EF4-FFF2-40B4-BE49-F238E27FC236}">
                <a16:creationId xmlns:a16="http://schemas.microsoft.com/office/drawing/2014/main" id="{CB7BB1A9-D408-5053-AFA7-EA53BE83A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30" y="5415955"/>
            <a:ext cx="668453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UNUM CRIT CARE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2" name="Rectangle 1159">
            <a:extLst>
              <a:ext uri="{FF2B5EF4-FFF2-40B4-BE49-F238E27FC236}">
                <a16:creationId xmlns:a16="http://schemas.microsoft.com/office/drawing/2014/main" id="{088F10A3-A9A8-AFA7-86C6-9965E3768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7515" y="5411717"/>
            <a:ext cx="19396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$5.94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3" name="Rectangle 1168">
            <a:extLst>
              <a:ext uri="{FF2B5EF4-FFF2-40B4-BE49-F238E27FC236}">
                <a16:creationId xmlns:a16="http://schemas.microsoft.com/office/drawing/2014/main" id="{0619D283-7269-2B27-C5DD-FA9B88ABC3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8852" y="5405532"/>
            <a:ext cx="19396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$5.94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4" name="Rectangle 1145">
            <a:extLst>
              <a:ext uri="{FF2B5EF4-FFF2-40B4-BE49-F238E27FC236}">
                <a16:creationId xmlns:a16="http://schemas.microsoft.com/office/drawing/2014/main" id="{BC3E22FB-AD9D-FF0D-D96F-F669B16A9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7216" y="5480253"/>
            <a:ext cx="64601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UNUM SUPP LIFE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5" name="Rectangle 1159">
            <a:extLst>
              <a:ext uri="{FF2B5EF4-FFF2-40B4-BE49-F238E27FC236}">
                <a16:creationId xmlns:a16="http://schemas.microsoft.com/office/drawing/2014/main" id="{B7011725-6144-A90B-B580-11AA08E91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9901" y="5476015"/>
            <a:ext cx="19396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$</a:t>
            </a:r>
            <a:r>
              <a:rPr lang="en-US" altLang="en-US" sz="600" dirty="0">
                <a:solidFill>
                  <a:srgbClr val="000000"/>
                </a:solidFill>
              </a:rPr>
              <a:t>2.13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6" name="Rectangle 1168">
            <a:extLst>
              <a:ext uri="{FF2B5EF4-FFF2-40B4-BE49-F238E27FC236}">
                <a16:creationId xmlns:a16="http://schemas.microsoft.com/office/drawing/2014/main" id="{15709736-3F09-0655-96EF-91BB70779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1238" y="5469830"/>
            <a:ext cx="19396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$</a:t>
            </a:r>
            <a:r>
              <a:rPr lang="en-US" altLang="en-US" sz="600" dirty="0">
                <a:solidFill>
                  <a:srgbClr val="000000"/>
                </a:solidFill>
              </a:rPr>
              <a:t>2.13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834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B10412E76B4049AD17A8F9AD7DFF9F" ma:contentTypeVersion="8" ma:contentTypeDescription="Create a new document." ma:contentTypeScope="" ma:versionID="40d6d72dc9f28ccf3317ea6b3670cf5d">
  <xsd:schema xmlns:xsd="http://www.w3.org/2001/XMLSchema" xmlns:xs="http://www.w3.org/2001/XMLSchema" xmlns:p="http://schemas.microsoft.com/office/2006/metadata/properties" xmlns:ns2="0e24d820-c735-4b6b-916e-cc0c3fca07cf" targetNamespace="http://schemas.microsoft.com/office/2006/metadata/properties" ma:root="true" ma:fieldsID="408511980a6047bf0a11a09dcbd48041" ns2:_="">
    <xsd:import namespace="0e24d820-c735-4b6b-916e-cc0c3fca07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24d820-c735-4b6b-916e-cc0c3fca07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67F177-5EB8-4E70-9EF9-18FEE276A92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82C321A-A785-4A51-AE5B-41E2B8E2F1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0FA6B33-6B59-4631-AE3F-24AD08801387}"/>
</file>

<file path=docMetadata/LabelInfo.xml><?xml version="1.0" encoding="utf-8"?>
<clbl:labelList xmlns:clbl="http://schemas.microsoft.com/office/2020/mipLabelMetadata">
  <clbl:label id="{6be7ebee-5b98-4973-86ef-ae3752ea54e7}" enabled="1" method="Privileged" siteId="{b9fec68c-c92d-461e-9a97-3d03a0f18b82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5711</TotalTime>
  <Words>1447</Words>
  <Application>Microsoft Office PowerPoint</Application>
  <PresentationFormat>Custom</PresentationFormat>
  <Paragraphs>1018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Black</vt:lpstr>
      <vt:lpstr>Arial Bold</vt:lpstr>
      <vt:lpstr>Calibri</vt:lpstr>
      <vt:lpstr>Calibri Light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Toigo</dc:creator>
  <cp:lastModifiedBy>tran_kim</cp:lastModifiedBy>
  <cp:revision>52</cp:revision>
  <dcterms:created xsi:type="dcterms:W3CDTF">2021-01-25T09:59:05Z</dcterms:created>
  <dcterms:modified xsi:type="dcterms:W3CDTF">2025-12-19T23:33:51Z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0x010100AFB10412E76B4049AD17A8F9AD7DFF9F</vt:lpwstr>
  </property>
</Properties>
</file>