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2" r:id="rId4"/>
  </p:sldMasterIdLst>
  <p:notesMasterIdLst>
    <p:notesMasterId r:id="rId26"/>
  </p:notesMasterIdLst>
  <p:handoutMasterIdLst>
    <p:handoutMasterId r:id="rId27"/>
  </p:handoutMasterIdLst>
  <p:sldIdLst>
    <p:sldId id="256" r:id="rId5"/>
    <p:sldId id="257" r:id="rId6"/>
    <p:sldId id="258" r:id="rId7"/>
    <p:sldId id="294" r:id="rId8"/>
    <p:sldId id="302" r:id="rId9"/>
    <p:sldId id="321" r:id="rId10"/>
    <p:sldId id="322" r:id="rId11"/>
    <p:sldId id="310" r:id="rId12"/>
    <p:sldId id="318" r:id="rId13"/>
    <p:sldId id="324" r:id="rId14"/>
    <p:sldId id="299" r:id="rId15"/>
    <p:sldId id="329" r:id="rId16"/>
    <p:sldId id="309" r:id="rId17"/>
    <p:sldId id="306" r:id="rId18"/>
    <p:sldId id="334" r:id="rId19"/>
    <p:sldId id="326" r:id="rId20"/>
    <p:sldId id="330" r:id="rId21"/>
    <p:sldId id="315" r:id="rId22"/>
    <p:sldId id="331" r:id="rId23"/>
    <p:sldId id="300" r:id="rId24"/>
    <p:sldId id="308" r:id="rId25"/>
  </p:sldIdLst>
  <p:sldSz cx="19010313" cy="106934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11460" userDrawn="1">
          <p15:clr>
            <a:srgbClr val="A4A3A4"/>
          </p15:clr>
        </p15:guide>
        <p15:guide id="4" orient="horz" pos="4952" userDrawn="1">
          <p15:clr>
            <a:srgbClr val="A4A3A4"/>
          </p15:clr>
        </p15:guide>
        <p15:guide id="5" pos="660" userDrawn="1">
          <p15:clr>
            <a:srgbClr val="A4A3A4"/>
          </p15:clr>
        </p15:guide>
        <p15:guide id="6" pos="59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9EF3"/>
    <a:srgbClr val="FFA100"/>
    <a:srgbClr val="FFBF00"/>
    <a:srgbClr val="E3B52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82" autoAdjust="0"/>
  </p:normalViewPr>
  <p:slideViewPr>
    <p:cSldViewPr>
      <p:cViewPr varScale="1">
        <p:scale>
          <a:sx n="74" d="100"/>
          <a:sy n="74" d="100"/>
        </p:scale>
        <p:origin x="348" y="54"/>
      </p:cViewPr>
      <p:guideLst>
        <p:guide orient="horz" pos="344"/>
        <p:guide pos="11460"/>
        <p:guide orient="horz" pos="4952"/>
        <p:guide pos="660"/>
        <p:guide pos="5988"/>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385E3-5879-4EF7-A18A-0173A4B4E0F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006DC1C-C37E-4A59-99C3-DCEF902B415B}">
      <dgm:prSet phldrT="[Text]"/>
      <dgm:spPr>
        <a:xfrm>
          <a:off x="3071906" y="1836"/>
          <a:ext cx="1664147" cy="832073"/>
        </a:xfrm>
        <a:solidFill>
          <a:srgbClr val="3333FF"/>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latin typeface="+mn-lt"/>
              <a:ea typeface="+mn-ea"/>
              <a:cs typeface="+mn-cs"/>
            </a:rPr>
            <a:t>Develop Your Idea</a:t>
          </a:r>
        </a:p>
      </dgm:t>
    </dgm:pt>
    <dgm:pt modelId="{80805391-B710-440C-8BF2-15AADC823DBD}" type="parTrans" cxnId="{704A5131-38FB-4B7F-A9B8-7C9E8C30018C}">
      <dgm:prSet/>
      <dgm:spPr/>
      <dgm:t>
        <a:bodyPr/>
        <a:lstStyle/>
        <a:p>
          <a:endParaRPr lang="en-US"/>
        </a:p>
      </dgm:t>
    </dgm:pt>
    <dgm:pt modelId="{FFC5C919-779D-41D1-8BA0-695F5BD649CF}" type="sibTrans" cxnId="{704A5131-38FB-4B7F-A9B8-7C9E8C30018C}">
      <dgm:prSet/>
      <dgm:spPr>
        <a:xfrm>
          <a:off x="1250913" y="-33954"/>
          <a:ext cx="5306132" cy="5306132"/>
        </a:xfrm>
        <a:solidFill>
          <a:srgbClr val="5B9BD5">
            <a:tint val="40000"/>
            <a:hueOff val="0"/>
            <a:satOff val="0"/>
            <a:lumOff val="0"/>
            <a:alphaOff val="0"/>
          </a:srgbClr>
        </a:solidFill>
        <a:ln>
          <a:solidFill>
            <a:schemeClr val="tx1"/>
          </a:solidFill>
        </a:ln>
        <a:effectLst/>
      </dgm:spPr>
      <dgm:t>
        <a:bodyPr/>
        <a:lstStyle/>
        <a:p>
          <a:endParaRPr lang="en-US"/>
        </a:p>
      </dgm:t>
    </dgm:pt>
    <dgm:pt modelId="{138B2B16-DFF2-46C8-8E0F-3E674DB1DC49}">
      <dgm:prSet phldrT="[Text]"/>
      <dgm:spPr>
        <a:xfrm>
          <a:off x="4983860" y="1149035"/>
          <a:ext cx="1664147" cy="832073"/>
        </a:xfrm>
        <a:solidFill>
          <a:srgbClr val="3333FF"/>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latin typeface="+mn-lt"/>
              <a:ea typeface="+mn-ea"/>
              <a:cs typeface="DokChampa" panose="020B0604020202020204" pitchFamily="34" charset="-34"/>
            </a:rPr>
            <a:t>Identify Funding Source(s)</a:t>
          </a:r>
        </a:p>
      </dgm:t>
    </dgm:pt>
    <dgm:pt modelId="{6C3813B5-FAEE-4AFC-B462-1E142C13EF5F}" type="parTrans" cxnId="{9E6A1BAB-465A-4C79-B3A5-5169E8FA5FD0}">
      <dgm:prSet/>
      <dgm:spPr/>
      <dgm:t>
        <a:bodyPr/>
        <a:lstStyle/>
        <a:p>
          <a:endParaRPr lang="en-US"/>
        </a:p>
      </dgm:t>
    </dgm:pt>
    <dgm:pt modelId="{AF1E75D9-5E31-41EF-BC8E-7CAF98EC8800}" type="sibTrans" cxnId="{9E6A1BAB-465A-4C79-B3A5-5169E8FA5FD0}">
      <dgm:prSet/>
      <dgm:spPr/>
      <dgm:t>
        <a:bodyPr/>
        <a:lstStyle/>
        <a:p>
          <a:endParaRPr lang="en-US"/>
        </a:p>
      </dgm:t>
    </dgm:pt>
    <dgm:pt modelId="{69AE5547-67B6-4AE1-88BB-F1E3B219F4EA}">
      <dgm:prSet phldrT="[Text]"/>
      <dgm:spPr>
        <a:xfrm>
          <a:off x="1140912" y="1034740"/>
          <a:ext cx="1664147" cy="832073"/>
        </a:xfrm>
        <a:solidFill>
          <a:srgbClr val="3333FF"/>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chemeClr val="tx1"/>
              </a:solidFill>
              <a:latin typeface="+mn-lt"/>
              <a:ea typeface="+mn-ea"/>
              <a:cs typeface="+mn-cs"/>
            </a:rPr>
            <a:t>Grant Submitted by Grants Office</a:t>
          </a:r>
        </a:p>
      </dgm:t>
    </dgm:pt>
    <dgm:pt modelId="{022A5958-4758-430A-A5D8-159CD425C1F6}" type="parTrans" cxnId="{84D70F2F-6EC6-4851-919B-D0BEB805D70E}">
      <dgm:prSet/>
      <dgm:spPr/>
      <dgm:t>
        <a:bodyPr/>
        <a:lstStyle/>
        <a:p>
          <a:endParaRPr lang="en-US"/>
        </a:p>
      </dgm:t>
    </dgm:pt>
    <dgm:pt modelId="{FFAB5501-DD14-4149-B624-4C824BE18D1C}" type="sibTrans" cxnId="{84D70F2F-6EC6-4851-919B-D0BEB805D70E}">
      <dgm:prSet/>
      <dgm:spPr/>
      <dgm:t>
        <a:bodyPr/>
        <a:lstStyle/>
        <a:p>
          <a:endParaRPr lang="en-US"/>
        </a:p>
      </dgm:t>
    </dgm:pt>
    <dgm:pt modelId="{4D1D9F54-A651-4656-9CCB-4AD2B18D8A55}">
      <dgm:prSet/>
      <dgm:spPr>
        <a:xfrm>
          <a:off x="780174" y="2529974"/>
          <a:ext cx="1664147" cy="832073"/>
        </a:xfrm>
        <a:solidFill>
          <a:srgbClr val="3333FF"/>
        </a:solidFill>
        <a:ln w="12700" cap="flat" cmpd="sng" algn="ctr">
          <a:solidFill>
            <a:sysClr val="window" lastClr="FFFFFF">
              <a:hueOff val="0"/>
              <a:satOff val="0"/>
              <a:lumOff val="0"/>
              <a:alphaOff val="0"/>
            </a:sysClr>
          </a:solidFill>
          <a:prstDash val="solid"/>
          <a:miter lim="800000"/>
        </a:ln>
        <a:effectLst/>
      </dgm:spPr>
      <dgm:t>
        <a:bodyPr/>
        <a:lstStyle/>
        <a:p>
          <a:pPr rtl="0"/>
          <a:r>
            <a:rPr lang="en-US" b="1" dirty="0">
              <a:solidFill>
                <a:sysClr val="window" lastClr="FFFFFF"/>
              </a:solidFill>
              <a:latin typeface="+mn-lt"/>
              <a:ea typeface="+mn-ea"/>
              <a:cs typeface="+mn-cs"/>
            </a:rPr>
            <a:t>Final approval by Area Vice President</a:t>
          </a:r>
        </a:p>
      </dgm:t>
    </dgm:pt>
    <dgm:pt modelId="{0C73B450-E547-4569-9D22-5F617DECF6D1}" type="parTrans" cxnId="{1D992664-2AB5-4394-8269-617796A2A0FA}">
      <dgm:prSet/>
      <dgm:spPr/>
      <dgm:t>
        <a:bodyPr/>
        <a:lstStyle/>
        <a:p>
          <a:endParaRPr lang="en-US"/>
        </a:p>
      </dgm:t>
    </dgm:pt>
    <dgm:pt modelId="{656C5CA1-A754-4295-A8D8-DD3FDE5F249F}" type="sibTrans" cxnId="{1D992664-2AB5-4394-8269-617796A2A0FA}">
      <dgm:prSet/>
      <dgm:spPr/>
      <dgm:t>
        <a:bodyPr/>
        <a:lstStyle/>
        <a:p>
          <a:endParaRPr lang="en-US"/>
        </a:p>
      </dgm:t>
    </dgm:pt>
    <dgm:pt modelId="{FB25D4B5-0659-4814-B439-4C79D336F832}">
      <dgm:prSet/>
      <dgm:spPr>
        <a:xfrm>
          <a:off x="1709166" y="4084161"/>
          <a:ext cx="1664147" cy="832073"/>
        </a:xfrm>
        <a:solidFill>
          <a:srgbClr val="3333FF"/>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latin typeface="+mn-lt"/>
              <a:ea typeface="+mn-ea"/>
              <a:cs typeface="+mn-cs"/>
            </a:rPr>
            <a:t>Coordinate with Grants Office in the Development of the Proposal</a:t>
          </a:r>
        </a:p>
      </dgm:t>
    </dgm:pt>
    <dgm:pt modelId="{30C06491-3FA9-4D5C-A5CE-C5A952386915}" type="parTrans" cxnId="{B8AB63EC-D70F-4FBD-B26B-D3C8D2C51E50}">
      <dgm:prSet/>
      <dgm:spPr/>
      <dgm:t>
        <a:bodyPr/>
        <a:lstStyle/>
        <a:p>
          <a:endParaRPr lang="en-US"/>
        </a:p>
      </dgm:t>
    </dgm:pt>
    <dgm:pt modelId="{B5B31371-D677-4A99-A477-E4FB28067E58}" type="sibTrans" cxnId="{B8AB63EC-D70F-4FBD-B26B-D3C8D2C51E50}">
      <dgm:prSet/>
      <dgm:spPr/>
      <dgm:t>
        <a:bodyPr/>
        <a:lstStyle/>
        <a:p>
          <a:endParaRPr lang="en-US"/>
        </a:p>
      </dgm:t>
    </dgm:pt>
    <dgm:pt modelId="{466FCC94-1F8C-49C6-B1DA-21FD27C6535E}">
      <dgm:prSet/>
      <dgm:spPr>
        <a:xfrm>
          <a:off x="4491798" y="4131799"/>
          <a:ext cx="1664147" cy="832073"/>
        </a:xfrm>
        <a:solidFill>
          <a:srgbClr val="3333FF"/>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latin typeface="+mn-lt"/>
              <a:ea typeface="+mn-ea"/>
              <a:cs typeface="DokChampa" panose="020B0502040204020203" pitchFamily="34" charset="-34"/>
            </a:rPr>
            <a:t>Obtain GAC Review and Authorization to Proceed</a:t>
          </a:r>
        </a:p>
      </dgm:t>
    </dgm:pt>
    <dgm:pt modelId="{1867DC9A-F9B3-459D-81F8-B21C18DA8488}" type="parTrans" cxnId="{55B02DFF-28E6-4048-B85C-43C451A6E3CE}">
      <dgm:prSet/>
      <dgm:spPr/>
      <dgm:t>
        <a:bodyPr/>
        <a:lstStyle/>
        <a:p>
          <a:endParaRPr lang="en-US"/>
        </a:p>
      </dgm:t>
    </dgm:pt>
    <dgm:pt modelId="{65E56CB2-6B33-489B-810D-14FD2C4774F5}" type="sibTrans" cxnId="{55B02DFF-28E6-4048-B85C-43C451A6E3CE}">
      <dgm:prSet/>
      <dgm:spPr/>
      <dgm:t>
        <a:bodyPr/>
        <a:lstStyle/>
        <a:p>
          <a:endParaRPr lang="en-US"/>
        </a:p>
      </dgm:t>
    </dgm:pt>
    <dgm:pt modelId="{6556AA1C-B80A-4D59-8411-47B1A532DC88}">
      <dgm:prSet/>
      <dgm:spPr>
        <a:xfrm>
          <a:off x="5325542" y="2634730"/>
          <a:ext cx="1664147" cy="832073"/>
        </a:xfrm>
        <a:solidFill>
          <a:srgbClr val="3333FF"/>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latin typeface="+mn-lt"/>
              <a:ea typeface="+mn-ea"/>
              <a:cs typeface="DokChampa" panose="020B0604020202020204" pitchFamily="34" charset="-34"/>
            </a:rPr>
            <a:t>Prepare GAP</a:t>
          </a:r>
        </a:p>
      </dgm:t>
    </dgm:pt>
    <dgm:pt modelId="{8E29249F-60A5-400B-93DF-33DC4C4DDE5B}" type="parTrans" cxnId="{E9DD677A-1D48-4ABE-81EA-E19D218C5C4A}">
      <dgm:prSet/>
      <dgm:spPr/>
      <dgm:t>
        <a:bodyPr/>
        <a:lstStyle/>
        <a:p>
          <a:endParaRPr lang="en-US"/>
        </a:p>
      </dgm:t>
    </dgm:pt>
    <dgm:pt modelId="{C3CA280E-769C-4E2D-B48F-702F1B48F366}" type="sibTrans" cxnId="{E9DD677A-1D48-4ABE-81EA-E19D218C5C4A}">
      <dgm:prSet/>
      <dgm:spPr/>
      <dgm:t>
        <a:bodyPr/>
        <a:lstStyle/>
        <a:p>
          <a:endParaRPr lang="en-US"/>
        </a:p>
      </dgm:t>
    </dgm:pt>
    <dgm:pt modelId="{8E2852AB-72DA-4DAE-A3CB-ECA79212385C}">
      <dgm:prSet/>
      <dgm:spPr>
        <a:solidFill>
          <a:srgbClr val="3333FF"/>
        </a:solidFill>
        <a:ln>
          <a:solidFill>
            <a:srgbClr val="3333FF"/>
          </a:solidFill>
        </a:ln>
      </dgm:spPr>
      <dgm:t>
        <a:bodyPr/>
        <a:lstStyle/>
        <a:p>
          <a:r>
            <a:rPr lang="en-US" b="1" dirty="0"/>
            <a:t>Schedule Scoping Meeting</a:t>
          </a:r>
        </a:p>
      </dgm:t>
    </dgm:pt>
    <dgm:pt modelId="{BF575C37-1D9A-41E1-9138-3D717AF57060}" type="parTrans" cxnId="{C3EDAB80-C741-4A00-A052-5C951261E948}">
      <dgm:prSet/>
      <dgm:spPr/>
      <dgm:t>
        <a:bodyPr/>
        <a:lstStyle/>
        <a:p>
          <a:endParaRPr lang="en-US"/>
        </a:p>
      </dgm:t>
    </dgm:pt>
    <dgm:pt modelId="{EC318920-B534-40B8-B3B5-5503971DE86C}" type="sibTrans" cxnId="{C3EDAB80-C741-4A00-A052-5C951261E948}">
      <dgm:prSet/>
      <dgm:spPr/>
      <dgm:t>
        <a:bodyPr/>
        <a:lstStyle/>
        <a:p>
          <a:endParaRPr lang="en-US"/>
        </a:p>
      </dgm:t>
    </dgm:pt>
    <dgm:pt modelId="{6B60920B-5A37-4298-8A16-6711ADFE9397}" type="pres">
      <dgm:prSet presAssocID="{2D0385E3-5879-4EF7-A18A-0173A4B4E0FA}" presName="Name0" presStyleCnt="0">
        <dgm:presLayoutVars>
          <dgm:dir/>
          <dgm:resizeHandles val="exact"/>
        </dgm:presLayoutVars>
      </dgm:prSet>
      <dgm:spPr/>
    </dgm:pt>
    <dgm:pt modelId="{26E0C53C-A1FD-46B2-8BB9-51459031009E}" type="pres">
      <dgm:prSet presAssocID="{2D0385E3-5879-4EF7-A18A-0173A4B4E0FA}" presName="cycle" presStyleCnt="0"/>
      <dgm:spPr/>
    </dgm:pt>
    <dgm:pt modelId="{587EB789-D77B-4D6E-895C-B503D6BC3B2E}" type="pres">
      <dgm:prSet presAssocID="{0006DC1C-C37E-4A59-99C3-DCEF902B415B}" presName="nodeFirstNode" presStyleLbl="node1" presStyleIdx="0" presStyleCnt="8">
        <dgm:presLayoutVars>
          <dgm:bulletEnabled val="1"/>
        </dgm:presLayoutVars>
      </dgm:prSet>
      <dgm:spPr>
        <a:prstGeom prst="roundRect">
          <a:avLst/>
        </a:prstGeom>
      </dgm:spPr>
    </dgm:pt>
    <dgm:pt modelId="{B128B889-D37D-4F9C-B486-BC03BA79DD3B}" type="pres">
      <dgm:prSet presAssocID="{FFC5C919-779D-41D1-8BA0-695F5BD649CF}" presName="sibTransFirstNode" presStyleLbl="bgShp" presStyleIdx="0" presStyleCnt="1" custLinFactNeighborX="431" custLinFactNeighborY="592"/>
      <dgm:spPr>
        <a:prstGeom prst="circularArrow">
          <a:avLst>
            <a:gd name="adj1" fmla="val 5544"/>
            <a:gd name="adj2" fmla="val 330680"/>
            <a:gd name="adj3" fmla="val 14505363"/>
            <a:gd name="adj4" fmla="val 16956190"/>
            <a:gd name="adj5" fmla="val 5757"/>
          </a:avLst>
        </a:prstGeom>
      </dgm:spPr>
    </dgm:pt>
    <dgm:pt modelId="{19BC41E8-ECFD-4EB1-B098-232DFDB69B77}" type="pres">
      <dgm:prSet presAssocID="{138B2B16-DFF2-46C8-8E0F-3E674DB1DC49}" presName="nodeFollowingNodes" presStyleLbl="node1" presStyleIdx="1" presStyleCnt="8" custRadScaleRad="97828" custRadScaleInc="18466">
        <dgm:presLayoutVars>
          <dgm:bulletEnabled val="1"/>
        </dgm:presLayoutVars>
      </dgm:prSet>
      <dgm:spPr>
        <a:prstGeom prst="roundRect">
          <a:avLst/>
        </a:prstGeom>
      </dgm:spPr>
    </dgm:pt>
    <dgm:pt modelId="{D6B00D6C-78D8-40E6-9DB5-A0FACE25BD44}" type="pres">
      <dgm:prSet presAssocID="{8E2852AB-72DA-4DAE-A3CB-ECA79212385C}" presName="nodeFollowingNodes" presStyleLbl="node1" presStyleIdx="2" presStyleCnt="8">
        <dgm:presLayoutVars>
          <dgm:bulletEnabled val="1"/>
        </dgm:presLayoutVars>
      </dgm:prSet>
      <dgm:spPr/>
    </dgm:pt>
    <dgm:pt modelId="{B7D624F0-641E-4B82-BEB3-56F77587B2E1}" type="pres">
      <dgm:prSet presAssocID="{6556AA1C-B80A-4D59-8411-47B1A532DC88}" presName="nodeFollowingNodes" presStyleLbl="node1" presStyleIdx="3" presStyleCnt="8" custRadScaleRad="101950" custRadScaleInc="-26697">
        <dgm:presLayoutVars>
          <dgm:bulletEnabled val="1"/>
        </dgm:presLayoutVars>
      </dgm:prSet>
      <dgm:spPr>
        <a:prstGeom prst="roundRect">
          <a:avLst/>
        </a:prstGeom>
      </dgm:spPr>
    </dgm:pt>
    <dgm:pt modelId="{8F8CE662-89B7-4411-BA04-19E8AA51E114}" type="pres">
      <dgm:prSet presAssocID="{466FCC94-1F8C-49C6-B1DA-21FD27C6535E}" presName="nodeFollowingNodes" presStyleLbl="node1" presStyleIdx="4" presStyleCnt="8" custRadScaleRad="97896" custRadScaleInc="-11573">
        <dgm:presLayoutVars>
          <dgm:bulletEnabled val="1"/>
        </dgm:presLayoutVars>
      </dgm:prSet>
      <dgm:spPr>
        <a:prstGeom prst="roundRect">
          <a:avLst/>
        </a:prstGeom>
      </dgm:spPr>
    </dgm:pt>
    <dgm:pt modelId="{1AF9B6CD-5332-4E53-A718-4D469C1C3F23}" type="pres">
      <dgm:prSet presAssocID="{FB25D4B5-0659-4814-B439-4C79D336F832}" presName="nodeFollowingNodes" presStyleLbl="node1" presStyleIdx="5" presStyleCnt="8" custRadScaleRad="100467" custRadScaleInc="24703">
        <dgm:presLayoutVars>
          <dgm:bulletEnabled val="1"/>
        </dgm:presLayoutVars>
      </dgm:prSet>
      <dgm:spPr>
        <a:prstGeom prst="roundRect">
          <a:avLst/>
        </a:prstGeom>
      </dgm:spPr>
    </dgm:pt>
    <dgm:pt modelId="{C21FB3B0-0B0C-4D66-8F31-995F54DCDE41}" type="pres">
      <dgm:prSet presAssocID="{4D1D9F54-A651-4656-9CCB-4AD2B18D8A55}" presName="nodeFollowingNodes" presStyleLbl="node1" presStyleIdx="6" presStyleCnt="8" custRadScaleRad="101958" custRadScaleInc="13892">
        <dgm:presLayoutVars>
          <dgm:bulletEnabled val="1"/>
        </dgm:presLayoutVars>
      </dgm:prSet>
      <dgm:spPr>
        <a:prstGeom prst="roundRect">
          <a:avLst/>
        </a:prstGeom>
      </dgm:spPr>
    </dgm:pt>
    <dgm:pt modelId="{3DD2CAF4-5AD7-457B-8853-98395329D63D}" type="pres">
      <dgm:prSet presAssocID="{69AE5547-67B6-4AE1-88BB-F1E3B219F4EA}" presName="nodeFollowingNodes" presStyleLbl="node1" presStyleIdx="7" presStyleCnt="8" custRadScaleRad="101177" custRadScaleInc="-13508">
        <dgm:presLayoutVars>
          <dgm:bulletEnabled val="1"/>
        </dgm:presLayoutVars>
      </dgm:prSet>
      <dgm:spPr>
        <a:prstGeom prst="roundRect">
          <a:avLst/>
        </a:prstGeom>
      </dgm:spPr>
    </dgm:pt>
  </dgm:ptLst>
  <dgm:cxnLst>
    <dgm:cxn modelId="{5A100707-F227-4743-96B2-8E735E5C4CAF}" type="presOf" srcId="{69AE5547-67B6-4AE1-88BB-F1E3B219F4EA}" destId="{3DD2CAF4-5AD7-457B-8853-98395329D63D}" srcOrd="0" destOrd="0" presId="urn:microsoft.com/office/officeart/2005/8/layout/cycle3"/>
    <dgm:cxn modelId="{72F0022B-FE04-453F-9975-3E396F7F908B}" type="presOf" srcId="{8E2852AB-72DA-4DAE-A3CB-ECA79212385C}" destId="{D6B00D6C-78D8-40E6-9DB5-A0FACE25BD44}" srcOrd="0" destOrd="0" presId="urn:microsoft.com/office/officeart/2005/8/layout/cycle3"/>
    <dgm:cxn modelId="{84D70F2F-6EC6-4851-919B-D0BEB805D70E}" srcId="{2D0385E3-5879-4EF7-A18A-0173A4B4E0FA}" destId="{69AE5547-67B6-4AE1-88BB-F1E3B219F4EA}" srcOrd="7" destOrd="0" parTransId="{022A5958-4758-430A-A5D8-159CD425C1F6}" sibTransId="{FFAB5501-DD14-4149-B624-4C824BE18D1C}"/>
    <dgm:cxn modelId="{704A5131-38FB-4B7F-A9B8-7C9E8C30018C}" srcId="{2D0385E3-5879-4EF7-A18A-0173A4B4E0FA}" destId="{0006DC1C-C37E-4A59-99C3-DCEF902B415B}" srcOrd="0" destOrd="0" parTransId="{80805391-B710-440C-8BF2-15AADC823DBD}" sibTransId="{FFC5C919-779D-41D1-8BA0-695F5BD649CF}"/>
    <dgm:cxn modelId="{8ED1F35B-0670-4343-9F54-340A814A68EA}" type="presOf" srcId="{FFC5C919-779D-41D1-8BA0-695F5BD649CF}" destId="{B128B889-D37D-4F9C-B486-BC03BA79DD3B}" srcOrd="0" destOrd="0" presId="urn:microsoft.com/office/officeart/2005/8/layout/cycle3"/>
    <dgm:cxn modelId="{D3C78D62-7E94-4F0A-B465-265432111210}" type="presOf" srcId="{466FCC94-1F8C-49C6-B1DA-21FD27C6535E}" destId="{8F8CE662-89B7-4411-BA04-19E8AA51E114}" srcOrd="0" destOrd="0" presId="urn:microsoft.com/office/officeart/2005/8/layout/cycle3"/>
    <dgm:cxn modelId="{1D992664-2AB5-4394-8269-617796A2A0FA}" srcId="{2D0385E3-5879-4EF7-A18A-0173A4B4E0FA}" destId="{4D1D9F54-A651-4656-9CCB-4AD2B18D8A55}" srcOrd="6" destOrd="0" parTransId="{0C73B450-E547-4569-9D22-5F617DECF6D1}" sibTransId="{656C5CA1-A754-4295-A8D8-DD3FDE5F249F}"/>
    <dgm:cxn modelId="{69C68D45-F9C1-4504-8E67-B9CD1FD1C0D0}" type="presOf" srcId="{4D1D9F54-A651-4656-9CCB-4AD2B18D8A55}" destId="{C21FB3B0-0B0C-4D66-8F31-995F54DCDE41}" srcOrd="0" destOrd="0" presId="urn:microsoft.com/office/officeart/2005/8/layout/cycle3"/>
    <dgm:cxn modelId="{58D6E369-B158-4640-A545-EE0B3E8C094D}" type="presOf" srcId="{138B2B16-DFF2-46C8-8E0F-3E674DB1DC49}" destId="{19BC41E8-ECFD-4EB1-B098-232DFDB69B77}" srcOrd="0" destOrd="0" presId="urn:microsoft.com/office/officeart/2005/8/layout/cycle3"/>
    <dgm:cxn modelId="{E9DD677A-1D48-4ABE-81EA-E19D218C5C4A}" srcId="{2D0385E3-5879-4EF7-A18A-0173A4B4E0FA}" destId="{6556AA1C-B80A-4D59-8411-47B1A532DC88}" srcOrd="3" destOrd="0" parTransId="{8E29249F-60A5-400B-93DF-33DC4C4DDE5B}" sibTransId="{C3CA280E-769C-4E2D-B48F-702F1B48F366}"/>
    <dgm:cxn modelId="{60C0387E-F51D-4F62-A424-B2C36636BD3C}" type="presOf" srcId="{0006DC1C-C37E-4A59-99C3-DCEF902B415B}" destId="{587EB789-D77B-4D6E-895C-B503D6BC3B2E}" srcOrd="0" destOrd="0" presId="urn:microsoft.com/office/officeart/2005/8/layout/cycle3"/>
    <dgm:cxn modelId="{C3EDAB80-C741-4A00-A052-5C951261E948}" srcId="{2D0385E3-5879-4EF7-A18A-0173A4B4E0FA}" destId="{8E2852AB-72DA-4DAE-A3CB-ECA79212385C}" srcOrd="2" destOrd="0" parTransId="{BF575C37-1D9A-41E1-9138-3D717AF57060}" sibTransId="{EC318920-B534-40B8-B3B5-5503971DE86C}"/>
    <dgm:cxn modelId="{41C60C82-9846-48DE-B5DB-B8D01749CE78}" type="presOf" srcId="{6556AA1C-B80A-4D59-8411-47B1A532DC88}" destId="{B7D624F0-641E-4B82-BEB3-56F77587B2E1}" srcOrd="0" destOrd="0" presId="urn:microsoft.com/office/officeart/2005/8/layout/cycle3"/>
    <dgm:cxn modelId="{9E6A1BAB-465A-4C79-B3A5-5169E8FA5FD0}" srcId="{2D0385E3-5879-4EF7-A18A-0173A4B4E0FA}" destId="{138B2B16-DFF2-46C8-8E0F-3E674DB1DC49}" srcOrd="1" destOrd="0" parTransId="{6C3813B5-FAEE-4AFC-B462-1E142C13EF5F}" sibTransId="{AF1E75D9-5E31-41EF-BC8E-7CAF98EC8800}"/>
    <dgm:cxn modelId="{79225AAE-A557-45D2-B0AE-4F1F09E71679}" type="presOf" srcId="{FB25D4B5-0659-4814-B439-4C79D336F832}" destId="{1AF9B6CD-5332-4E53-A718-4D469C1C3F23}" srcOrd="0" destOrd="0" presId="urn:microsoft.com/office/officeart/2005/8/layout/cycle3"/>
    <dgm:cxn modelId="{E1CC64D8-95F4-445B-9DDC-FE3E0649C0AE}" type="presOf" srcId="{2D0385E3-5879-4EF7-A18A-0173A4B4E0FA}" destId="{6B60920B-5A37-4298-8A16-6711ADFE9397}" srcOrd="0" destOrd="0" presId="urn:microsoft.com/office/officeart/2005/8/layout/cycle3"/>
    <dgm:cxn modelId="{B8AB63EC-D70F-4FBD-B26B-D3C8D2C51E50}" srcId="{2D0385E3-5879-4EF7-A18A-0173A4B4E0FA}" destId="{FB25D4B5-0659-4814-B439-4C79D336F832}" srcOrd="5" destOrd="0" parTransId="{30C06491-3FA9-4D5C-A5CE-C5A952386915}" sibTransId="{B5B31371-D677-4A99-A477-E4FB28067E58}"/>
    <dgm:cxn modelId="{55B02DFF-28E6-4048-B85C-43C451A6E3CE}" srcId="{2D0385E3-5879-4EF7-A18A-0173A4B4E0FA}" destId="{466FCC94-1F8C-49C6-B1DA-21FD27C6535E}" srcOrd="4" destOrd="0" parTransId="{1867DC9A-F9B3-459D-81F8-B21C18DA8488}" sibTransId="{65E56CB2-6B33-489B-810D-14FD2C4774F5}"/>
    <dgm:cxn modelId="{9F5D3593-996F-418E-ABF8-5BB61EB7093C}" type="presParOf" srcId="{6B60920B-5A37-4298-8A16-6711ADFE9397}" destId="{26E0C53C-A1FD-46B2-8BB9-51459031009E}" srcOrd="0" destOrd="0" presId="urn:microsoft.com/office/officeart/2005/8/layout/cycle3"/>
    <dgm:cxn modelId="{BA2B62F1-8173-4600-A3BA-3D40EC274804}" type="presParOf" srcId="{26E0C53C-A1FD-46B2-8BB9-51459031009E}" destId="{587EB789-D77B-4D6E-895C-B503D6BC3B2E}" srcOrd="0" destOrd="0" presId="urn:microsoft.com/office/officeart/2005/8/layout/cycle3"/>
    <dgm:cxn modelId="{BA93217D-4B3A-4AE2-93A0-66C5AC54CC01}" type="presParOf" srcId="{26E0C53C-A1FD-46B2-8BB9-51459031009E}" destId="{B128B889-D37D-4F9C-B486-BC03BA79DD3B}" srcOrd="1" destOrd="0" presId="urn:microsoft.com/office/officeart/2005/8/layout/cycle3"/>
    <dgm:cxn modelId="{56E74CF1-6683-49DE-9ACD-866239A3D76A}" type="presParOf" srcId="{26E0C53C-A1FD-46B2-8BB9-51459031009E}" destId="{19BC41E8-ECFD-4EB1-B098-232DFDB69B77}" srcOrd="2" destOrd="0" presId="urn:microsoft.com/office/officeart/2005/8/layout/cycle3"/>
    <dgm:cxn modelId="{6D0BF5D8-0CA7-4BE6-8126-BC21F60D3616}" type="presParOf" srcId="{26E0C53C-A1FD-46B2-8BB9-51459031009E}" destId="{D6B00D6C-78D8-40E6-9DB5-A0FACE25BD44}" srcOrd="3" destOrd="0" presId="urn:microsoft.com/office/officeart/2005/8/layout/cycle3"/>
    <dgm:cxn modelId="{F4A1E012-B038-4080-88EC-7B0FACC43C11}" type="presParOf" srcId="{26E0C53C-A1FD-46B2-8BB9-51459031009E}" destId="{B7D624F0-641E-4B82-BEB3-56F77587B2E1}" srcOrd="4" destOrd="0" presId="urn:microsoft.com/office/officeart/2005/8/layout/cycle3"/>
    <dgm:cxn modelId="{D3320205-7790-44AA-9766-644B8D780389}" type="presParOf" srcId="{26E0C53C-A1FD-46B2-8BB9-51459031009E}" destId="{8F8CE662-89B7-4411-BA04-19E8AA51E114}" srcOrd="5" destOrd="0" presId="urn:microsoft.com/office/officeart/2005/8/layout/cycle3"/>
    <dgm:cxn modelId="{896B2449-56A1-4530-86F9-4FF4745DFA29}" type="presParOf" srcId="{26E0C53C-A1FD-46B2-8BB9-51459031009E}" destId="{1AF9B6CD-5332-4E53-A718-4D469C1C3F23}" srcOrd="6" destOrd="0" presId="urn:microsoft.com/office/officeart/2005/8/layout/cycle3"/>
    <dgm:cxn modelId="{682612F2-3FAA-44BF-AABB-385B26F7FDF0}" type="presParOf" srcId="{26E0C53C-A1FD-46B2-8BB9-51459031009E}" destId="{C21FB3B0-0B0C-4D66-8F31-995F54DCDE41}" srcOrd="7" destOrd="0" presId="urn:microsoft.com/office/officeart/2005/8/layout/cycle3"/>
    <dgm:cxn modelId="{08EFB6B8-753F-4316-925A-5AD389A0F07B}" type="presParOf" srcId="{26E0C53C-A1FD-46B2-8BB9-51459031009E}" destId="{3DD2CAF4-5AD7-457B-8853-98395329D63D}"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8B889-D37D-4F9C-B486-BC03BA79DD3B}">
      <dsp:nvSpPr>
        <dsp:cNvPr id="0" name=""/>
        <dsp:cNvSpPr/>
      </dsp:nvSpPr>
      <dsp:spPr>
        <a:xfrm>
          <a:off x="1697166" y="-17899"/>
          <a:ext cx="7260047" cy="7260047"/>
        </a:xfrm>
        <a:prstGeom prst="circularArrow">
          <a:avLst>
            <a:gd name="adj1" fmla="val 5544"/>
            <a:gd name="adj2" fmla="val 330680"/>
            <a:gd name="adj3" fmla="val 14505363"/>
            <a:gd name="adj4" fmla="val 16956190"/>
            <a:gd name="adj5" fmla="val 5757"/>
          </a:avLst>
        </a:prstGeom>
        <a:solidFill>
          <a:srgbClr val="5B9BD5">
            <a:tint val="40000"/>
            <a:hueOff val="0"/>
            <a:satOff val="0"/>
            <a:lumOff val="0"/>
            <a:alphaOff val="0"/>
          </a:srgbClr>
        </a:solidFill>
        <a:ln>
          <a:solidFill>
            <a:schemeClr val="tx1"/>
          </a:solidFill>
        </a:ln>
        <a:effectLst/>
      </dsp:spPr>
      <dsp:style>
        <a:lnRef idx="0">
          <a:scrgbClr r="0" g="0" b="0"/>
        </a:lnRef>
        <a:fillRef idx="1">
          <a:scrgbClr r="0" g="0" b="0"/>
        </a:fillRef>
        <a:effectRef idx="0">
          <a:scrgbClr r="0" g="0" b="0"/>
        </a:effectRef>
        <a:fontRef idx="minor"/>
      </dsp:style>
    </dsp:sp>
    <dsp:sp modelId="{587EB789-D77B-4D6E-895C-B503D6BC3B2E}">
      <dsp:nvSpPr>
        <dsp:cNvPr id="0" name=""/>
        <dsp:cNvSpPr/>
      </dsp:nvSpPr>
      <dsp:spPr>
        <a:xfrm>
          <a:off x="4251200" y="1181"/>
          <a:ext cx="2089398" cy="1044699"/>
        </a:xfrm>
        <a:prstGeom prst="roundRect">
          <a:avLst/>
        </a:prstGeom>
        <a:solidFill>
          <a:srgbClr val="3333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mn-lt"/>
              <a:ea typeface="+mn-ea"/>
              <a:cs typeface="+mn-cs"/>
            </a:rPr>
            <a:t>Develop Your Idea</a:t>
          </a:r>
        </a:p>
      </dsp:txBody>
      <dsp:txXfrm>
        <a:off x="4302198" y="52179"/>
        <a:ext cx="1987402" cy="942703"/>
      </dsp:txXfrm>
    </dsp:sp>
    <dsp:sp modelId="{19BC41E8-ECFD-4EB1-B098-232DFDB69B77}">
      <dsp:nvSpPr>
        <dsp:cNvPr id="0" name=""/>
        <dsp:cNvSpPr/>
      </dsp:nvSpPr>
      <dsp:spPr>
        <a:xfrm>
          <a:off x="6650389" y="1248619"/>
          <a:ext cx="2089398" cy="1044699"/>
        </a:xfrm>
        <a:prstGeom prst="roundRect">
          <a:avLst/>
        </a:prstGeom>
        <a:solidFill>
          <a:srgbClr val="3333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mn-lt"/>
              <a:ea typeface="+mn-ea"/>
              <a:cs typeface="DokChampa" panose="020B0604020202020204" pitchFamily="34" charset="-34"/>
            </a:rPr>
            <a:t>Identify Funding Source(s)</a:t>
          </a:r>
        </a:p>
      </dsp:txBody>
      <dsp:txXfrm>
        <a:off x="6701387" y="1299617"/>
        <a:ext cx="1987402" cy="942703"/>
      </dsp:txXfrm>
    </dsp:sp>
    <dsp:sp modelId="{D6B00D6C-78D8-40E6-9DB5-A0FACE25BD44}">
      <dsp:nvSpPr>
        <dsp:cNvPr id="0" name=""/>
        <dsp:cNvSpPr/>
      </dsp:nvSpPr>
      <dsp:spPr>
        <a:xfrm>
          <a:off x="7347170" y="3097150"/>
          <a:ext cx="2089398" cy="1044699"/>
        </a:xfrm>
        <a:prstGeom prst="roundRect">
          <a:avLst/>
        </a:prstGeom>
        <a:solidFill>
          <a:srgbClr val="3333FF"/>
        </a:solidFill>
        <a:ln w="15875" cap="rnd" cmpd="sng" algn="ctr">
          <a:solidFill>
            <a:srgbClr val="3333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Schedule Scoping Meeting</a:t>
          </a:r>
        </a:p>
      </dsp:txBody>
      <dsp:txXfrm>
        <a:off x="7398168" y="3148148"/>
        <a:ext cx="1987402" cy="942703"/>
      </dsp:txXfrm>
    </dsp:sp>
    <dsp:sp modelId="{B7D624F0-641E-4B82-BEB3-56F77587B2E1}">
      <dsp:nvSpPr>
        <dsp:cNvPr id="0" name=""/>
        <dsp:cNvSpPr/>
      </dsp:nvSpPr>
      <dsp:spPr>
        <a:xfrm>
          <a:off x="6857990" y="4876795"/>
          <a:ext cx="2089398" cy="1044699"/>
        </a:xfrm>
        <a:prstGeom prst="roundRect">
          <a:avLst/>
        </a:prstGeom>
        <a:solidFill>
          <a:srgbClr val="3333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mn-lt"/>
              <a:ea typeface="+mn-ea"/>
              <a:cs typeface="DokChampa" panose="020B0604020202020204" pitchFamily="34" charset="-34"/>
            </a:rPr>
            <a:t>Prepare GAP</a:t>
          </a:r>
        </a:p>
      </dsp:txBody>
      <dsp:txXfrm>
        <a:off x="6908988" y="4927793"/>
        <a:ext cx="1987402" cy="942703"/>
      </dsp:txXfrm>
    </dsp:sp>
    <dsp:sp modelId="{8F8CE662-89B7-4411-BA04-19E8AA51E114}">
      <dsp:nvSpPr>
        <dsp:cNvPr id="0" name=""/>
        <dsp:cNvSpPr/>
      </dsp:nvSpPr>
      <dsp:spPr>
        <a:xfrm>
          <a:off x="4495809" y="6118093"/>
          <a:ext cx="2089398" cy="1044699"/>
        </a:xfrm>
        <a:prstGeom prst="roundRect">
          <a:avLst/>
        </a:prstGeom>
        <a:solidFill>
          <a:srgbClr val="3333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mn-lt"/>
              <a:ea typeface="+mn-ea"/>
              <a:cs typeface="DokChampa" panose="020B0502040204020203" pitchFamily="34" charset="-34"/>
            </a:rPr>
            <a:t>Obtain GAC Review and Authorization to Proceed</a:t>
          </a:r>
        </a:p>
      </dsp:txBody>
      <dsp:txXfrm>
        <a:off x="4546807" y="6169091"/>
        <a:ext cx="1987402" cy="942703"/>
      </dsp:txXfrm>
    </dsp:sp>
    <dsp:sp modelId="{1AF9B6CD-5332-4E53-A718-4D469C1C3F23}">
      <dsp:nvSpPr>
        <dsp:cNvPr id="0" name=""/>
        <dsp:cNvSpPr/>
      </dsp:nvSpPr>
      <dsp:spPr>
        <a:xfrm>
          <a:off x="1706992" y="4886497"/>
          <a:ext cx="2089398" cy="1044699"/>
        </a:xfrm>
        <a:prstGeom prst="roundRect">
          <a:avLst/>
        </a:prstGeom>
        <a:solidFill>
          <a:srgbClr val="3333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mn-lt"/>
              <a:ea typeface="+mn-ea"/>
              <a:cs typeface="+mn-cs"/>
            </a:rPr>
            <a:t>Coordinate with Grants Office in the Development of the Proposal</a:t>
          </a:r>
        </a:p>
      </dsp:txBody>
      <dsp:txXfrm>
        <a:off x="1757990" y="4937495"/>
        <a:ext cx="1987402" cy="942703"/>
      </dsp:txXfrm>
    </dsp:sp>
    <dsp:sp modelId="{C21FB3B0-0B0C-4D66-8F31-995F54DCDE41}">
      <dsp:nvSpPr>
        <dsp:cNvPr id="0" name=""/>
        <dsp:cNvSpPr/>
      </dsp:nvSpPr>
      <dsp:spPr>
        <a:xfrm>
          <a:off x="1109446" y="2791490"/>
          <a:ext cx="2089398" cy="1044699"/>
        </a:xfrm>
        <a:prstGeom prst="roundRect">
          <a:avLst/>
        </a:prstGeom>
        <a:solidFill>
          <a:srgbClr val="3333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ysClr val="window" lastClr="FFFFFF"/>
              </a:solidFill>
              <a:latin typeface="+mn-lt"/>
              <a:ea typeface="+mn-ea"/>
              <a:cs typeface="+mn-cs"/>
            </a:rPr>
            <a:t>Final approval by Area Vice President</a:t>
          </a:r>
        </a:p>
      </dsp:txBody>
      <dsp:txXfrm>
        <a:off x="1160444" y="2842488"/>
        <a:ext cx="1987402" cy="942703"/>
      </dsp:txXfrm>
    </dsp:sp>
    <dsp:sp modelId="{3DD2CAF4-5AD7-457B-8853-98395329D63D}">
      <dsp:nvSpPr>
        <dsp:cNvPr id="0" name=""/>
        <dsp:cNvSpPr/>
      </dsp:nvSpPr>
      <dsp:spPr>
        <a:xfrm>
          <a:off x="1837526" y="1100612"/>
          <a:ext cx="2089398" cy="1044699"/>
        </a:xfrm>
        <a:prstGeom prst="roundRect">
          <a:avLst/>
        </a:prstGeom>
        <a:solidFill>
          <a:srgbClr val="3333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mn-cs"/>
            </a:rPr>
            <a:t>Grant Submitted by Grants Office</a:t>
          </a:r>
        </a:p>
      </dsp:txBody>
      <dsp:txXfrm>
        <a:off x="1888524" y="1151610"/>
        <a:ext cx="1987402" cy="94270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881DAE-9F0A-4499-8E84-E76849BCDD8A}"/>
              </a:ext>
            </a:extLst>
          </p:cNvPr>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0B146F-265D-4DB8-AD97-DFFE7C67ADB6}"/>
              </a:ext>
            </a:extLst>
          </p:cNvPr>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015CF584-A55C-4A99-8012-6B47470EE69F}" type="datetimeFigureOut">
              <a:rPr lang="en-US" smtClean="0"/>
              <a:t>5/10/2022</a:t>
            </a:fld>
            <a:endParaRPr lang="en-US"/>
          </a:p>
        </p:txBody>
      </p:sp>
      <p:sp>
        <p:nvSpPr>
          <p:cNvPr id="4" name="Footer Placeholder 3">
            <a:extLst>
              <a:ext uri="{FF2B5EF4-FFF2-40B4-BE49-F238E27FC236}">
                <a16:creationId xmlns:a16="http://schemas.microsoft.com/office/drawing/2014/main" id="{252436E8-FE6F-460D-9D84-DBD34993AE74}"/>
              </a:ext>
            </a:extLst>
          </p:cNvPr>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4860A3-4AB4-41D8-B417-06144D54BFA8}"/>
              </a:ext>
            </a:extLst>
          </p:cNvPr>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23B2DCBD-D110-4218-8C2C-21663335B6E7}" type="slidenum">
              <a:rPr lang="en-US" smtClean="0"/>
              <a:t>‹#›</a:t>
            </a:fld>
            <a:endParaRPr lang="en-US"/>
          </a:p>
        </p:txBody>
      </p:sp>
    </p:spTree>
    <p:extLst>
      <p:ext uri="{BB962C8B-B14F-4D97-AF65-F5344CB8AC3E}">
        <p14:creationId xmlns:p14="http://schemas.microsoft.com/office/powerpoint/2010/main" val="3901886632"/>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3T00:18:57.2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3T00:19:17.1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 0,'-7'0,"-1"0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3T00:19:17.7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31 0,'-13'0,"-4"0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3T00:19:18.11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3T00:19:39.30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460" cy="466954"/>
          </a:xfrm>
          <a:prstGeom prst="rect">
            <a:avLst/>
          </a:prstGeom>
        </p:spPr>
        <p:txBody>
          <a:bodyPr vert="horz" lIns="81793" tIns="40897" rIns="81793" bIns="40897" rtlCol="0"/>
          <a:lstStyle>
            <a:lvl1pPr algn="l">
              <a:defRPr sz="1100"/>
            </a:lvl1pPr>
          </a:lstStyle>
          <a:p>
            <a:endParaRPr lang="cs-CZ"/>
          </a:p>
        </p:txBody>
      </p:sp>
      <p:sp>
        <p:nvSpPr>
          <p:cNvPr id="3" name="Date Placeholder 2"/>
          <p:cNvSpPr>
            <a:spLocks noGrp="1"/>
          </p:cNvSpPr>
          <p:nvPr>
            <p:ph type="dt" idx="1"/>
          </p:nvPr>
        </p:nvSpPr>
        <p:spPr>
          <a:xfrm>
            <a:off x="3975991" y="0"/>
            <a:ext cx="3042460" cy="466954"/>
          </a:xfrm>
          <a:prstGeom prst="rect">
            <a:avLst/>
          </a:prstGeom>
        </p:spPr>
        <p:txBody>
          <a:bodyPr vert="horz" lIns="81793" tIns="40897" rIns="81793" bIns="40897" rtlCol="0"/>
          <a:lstStyle>
            <a:lvl1pPr algn="r">
              <a:defRPr sz="1100"/>
            </a:lvl1pPr>
          </a:lstStyle>
          <a:p>
            <a:fld id="{A2BF3456-A29E-41FE-BFB7-B24F24BEE47B}" type="datetimeFigureOut">
              <a:rPr lang="cs-CZ" smtClean="0"/>
              <a:t>10.05.2022</a:t>
            </a:fld>
            <a:endParaRPr lang="cs-CZ"/>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81793" tIns="40897" rIns="81793" bIns="40897" rtlCol="0" anchor="ctr"/>
          <a:lstStyle/>
          <a:p>
            <a:endParaRPr lang="cs-CZ"/>
          </a:p>
        </p:txBody>
      </p:sp>
      <p:sp>
        <p:nvSpPr>
          <p:cNvPr id="5" name="Notes Placeholder 4"/>
          <p:cNvSpPr>
            <a:spLocks noGrp="1"/>
          </p:cNvSpPr>
          <p:nvPr>
            <p:ph type="body" sz="quarter" idx="3"/>
          </p:nvPr>
        </p:nvSpPr>
        <p:spPr>
          <a:xfrm>
            <a:off x="701993" y="4478891"/>
            <a:ext cx="5615940" cy="3663794"/>
          </a:xfrm>
          <a:prstGeom prst="rect">
            <a:avLst/>
          </a:prstGeom>
        </p:spPr>
        <p:txBody>
          <a:bodyPr vert="horz" lIns="81793" tIns="40897" rIns="81793" bIns="4089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838971"/>
            <a:ext cx="3042460" cy="466954"/>
          </a:xfrm>
          <a:prstGeom prst="rect">
            <a:avLst/>
          </a:prstGeom>
        </p:spPr>
        <p:txBody>
          <a:bodyPr vert="horz" lIns="81793" tIns="40897" rIns="81793" bIns="40897" rtlCol="0" anchor="b"/>
          <a:lstStyle>
            <a:lvl1pPr algn="l">
              <a:defRPr sz="1100"/>
            </a:lvl1pPr>
          </a:lstStyle>
          <a:p>
            <a:endParaRPr lang="cs-CZ"/>
          </a:p>
        </p:txBody>
      </p:sp>
      <p:sp>
        <p:nvSpPr>
          <p:cNvPr id="7" name="Slide Number Placeholder 6"/>
          <p:cNvSpPr>
            <a:spLocks noGrp="1"/>
          </p:cNvSpPr>
          <p:nvPr>
            <p:ph type="sldNum" sz="quarter" idx="5"/>
          </p:nvPr>
        </p:nvSpPr>
        <p:spPr>
          <a:xfrm>
            <a:off x="3975991" y="8838971"/>
            <a:ext cx="3042460" cy="466954"/>
          </a:xfrm>
          <a:prstGeom prst="rect">
            <a:avLst/>
          </a:prstGeom>
        </p:spPr>
        <p:txBody>
          <a:bodyPr vert="horz" lIns="81793" tIns="40897" rIns="81793" bIns="40897" rtlCol="0" anchor="b"/>
          <a:lstStyle>
            <a:lvl1pPr algn="r">
              <a:defRPr sz="11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407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85252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590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9912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54" y="1069339"/>
            <a:ext cx="12475518" cy="4633808"/>
          </a:xfrm>
        </p:spPr>
        <p:txBody>
          <a:bodyPr anchor="b">
            <a:normAutofit/>
          </a:bodyPr>
          <a:lstStyle>
            <a:lvl1pPr algn="l">
              <a:defRPr sz="7484">
                <a:effectLst/>
              </a:defRPr>
            </a:lvl1pPr>
          </a:lstStyle>
          <a:p>
            <a:r>
              <a:rPr lang="en-US"/>
              <a:t>Click to edit Master title style</a:t>
            </a:r>
            <a:endParaRPr lang="en-US" dirty="0"/>
          </a:p>
        </p:txBody>
      </p:sp>
      <p:sp>
        <p:nvSpPr>
          <p:cNvPr id="3" name="Subtitle 2"/>
          <p:cNvSpPr>
            <a:spLocks noGrp="1"/>
          </p:cNvSpPr>
          <p:nvPr>
            <p:ph type="subTitle" idx="1"/>
          </p:nvPr>
        </p:nvSpPr>
        <p:spPr>
          <a:xfrm>
            <a:off x="1066854" y="5993586"/>
            <a:ext cx="9980414" cy="3036397"/>
          </a:xfrm>
        </p:spPr>
        <p:txBody>
          <a:bodyPr anchor="t">
            <a:normAutofit/>
          </a:bodyPr>
          <a:lstStyle>
            <a:lvl1pPr marL="0" indent="0" algn="l">
              <a:buNone/>
              <a:defRPr sz="3274">
                <a:solidFill>
                  <a:schemeClr val="bg2">
                    <a:lumMod val="75000"/>
                  </a:schemeClr>
                </a:solidFill>
              </a:defRPr>
            </a:lvl1pPr>
            <a:lvl2pPr marL="712866" indent="0" algn="ctr">
              <a:buNone/>
              <a:defRPr>
                <a:solidFill>
                  <a:schemeClr val="tx1">
                    <a:tint val="75000"/>
                  </a:schemeClr>
                </a:solidFill>
              </a:defRPr>
            </a:lvl2pPr>
            <a:lvl3pPr marL="1425732" indent="0" algn="ctr">
              <a:buNone/>
              <a:defRPr>
                <a:solidFill>
                  <a:schemeClr val="tx1">
                    <a:tint val="75000"/>
                  </a:schemeClr>
                </a:solidFill>
              </a:defRPr>
            </a:lvl3pPr>
            <a:lvl4pPr marL="2138599" indent="0" algn="ctr">
              <a:buNone/>
              <a:defRPr>
                <a:solidFill>
                  <a:schemeClr val="tx1">
                    <a:tint val="75000"/>
                  </a:schemeClr>
                </a:solidFill>
              </a:defRPr>
            </a:lvl4pPr>
            <a:lvl5pPr marL="2851465" indent="0" algn="ctr">
              <a:buNone/>
              <a:defRPr>
                <a:solidFill>
                  <a:schemeClr val="tx1">
                    <a:tint val="75000"/>
                  </a:schemeClr>
                </a:solidFill>
              </a:defRPr>
            </a:lvl5pPr>
            <a:lvl6pPr marL="3564331" indent="0" algn="ctr">
              <a:buNone/>
              <a:defRPr>
                <a:solidFill>
                  <a:schemeClr val="tx1">
                    <a:tint val="75000"/>
                  </a:schemeClr>
                </a:solidFill>
              </a:defRPr>
            </a:lvl6pPr>
            <a:lvl7pPr marL="4277197" indent="0" algn="ctr">
              <a:buNone/>
              <a:defRPr>
                <a:solidFill>
                  <a:schemeClr val="tx1">
                    <a:tint val="75000"/>
                  </a:schemeClr>
                </a:solidFill>
              </a:defRPr>
            </a:lvl7pPr>
            <a:lvl8pPr marL="4990064" indent="0" algn="ctr">
              <a:buNone/>
              <a:defRPr>
                <a:solidFill>
                  <a:schemeClr val="tx1">
                    <a:tint val="75000"/>
                  </a:schemeClr>
                </a:solidFill>
              </a:defRPr>
            </a:lvl8pPr>
            <a:lvl9pPr marL="570293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B37969-D09F-4DFB-93E7-D84E9EF52EB9}" type="datetime1">
              <a:rPr lang="en-US" smtClean="0"/>
              <a:t>5/10/2022</a:t>
            </a:fld>
            <a:endParaRPr lang="en-US" dirty="0"/>
          </a:p>
        </p:txBody>
      </p:sp>
      <p:sp>
        <p:nvSpPr>
          <p:cNvPr id="5" name="Footer Placeholder 4"/>
          <p:cNvSpPr>
            <a:spLocks noGrp="1"/>
          </p:cNvSpPr>
          <p:nvPr>
            <p:ph type="ftr" sz="quarter" idx="11"/>
          </p:nvPr>
        </p:nvSpPr>
        <p:spPr/>
        <p:txBody>
          <a:bodyPr/>
          <a:lstStyle/>
          <a:p>
            <a:r>
              <a:rPr lang="cs-CZ"/>
              <a:t>Slide #</a:t>
            </a:r>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cxnSp>
        <p:nvCxnSpPr>
          <p:cNvPr id="16" name="Straight Connector 15"/>
          <p:cNvCxnSpPr/>
          <p:nvPr/>
        </p:nvCxnSpPr>
        <p:spPr>
          <a:xfrm flipH="1">
            <a:off x="12829485" y="13202"/>
            <a:ext cx="5940723" cy="594077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9524133" y="142743"/>
            <a:ext cx="9481230" cy="948131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1282423" y="356447"/>
            <a:ext cx="7722940" cy="772301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1438367" y="50331"/>
            <a:ext cx="7566998" cy="756706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2232941" y="950527"/>
            <a:ext cx="6772422" cy="677248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528037"/>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1069330" y="831709"/>
            <a:ext cx="16869177" cy="4871438"/>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95"/>
            </a:lvl1pPr>
            <a:lvl2pPr marL="712866" indent="0">
              <a:buNone/>
              <a:defRPr sz="2495"/>
            </a:lvl2pPr>
            <a:lvl3pPr marL="1425732" indent="0">
              <a:buNone/>
              <a:defRPr sz="2495"/>
            </a:lvl3pPr>
            <a:lvl4pPr marL="2138599" indent="0">
              <a:buNone/>
              <a:defRPr sz="2495"/>
            </a:lvl4pPr>
            <a:lvl5pPr marL="2851465" indent="0">
              <a:buNone/>
              <a:defRPr sz="2495"/>
            </a:lvl5pPr>
            <a:lvl6pPr marL="3564331" indent="0">
              <a:buNone/>
              <a:defRPr sz="2495"/>
            </a:lvl6pPr>
            <a:lvl7pPr marL="4277197" indent="0">
              <a:buNone/>
              <a:defRPr sz="2495"/>
            </a:lvl7pPr>
            <a:lvl8pPr marL="4990064" indent="0">
              <a:buNone/>
              <a:defRPr sz="2495"/>
            </a:lvl8pPr>
            <a:lvl9pPr marL="5702930" indent="0">
              <a:buNone/>
              <a:defRPr sz="2495"/>
            </a:lvl9pPr>
          </a:lstStyle>
          <a:p>
            <a:r>
              <a:rPr lang="en-US"/>
              <a:t>Click icon to add picture</a:t>
            </a:r>
            <a:endParaRPr lang="en-US" dirty="0"/>
          </a:p>
        </p:txBody>
      </p:sp>
      <p:sp>
        <p:nvSpPr>
          <p:cNvPr id="16" name="Text Placeholder 9"/>
          <p:cNvSpPr>
            <a:spLocks noGrp="1"/>
          </p:cNvSpPr>
          <p:nvPr>
            <p:ph type="body" sz="quarter" idx="14"/>
          </p:nvPr>
        </p:nvSpPr>
        <p:spPr>
          <a:xfrm>
            <a:off x="1425776" y="5993585"/>
            <a:ext cx="12948297" cy="712893"/>
          </a:xfrm>
        </p:spPr>
        <p:txBody>
          <a:bodyPr anchor="t">
            <a:normAutofit/>
          </a:bodyPr>
          <a:lstStyle>
            <a:lvl1pPr marL="0" indent="0">
              <a:buFontTx/>
              <a:buNone/>
              <a:defRPr sz="2495"/>
            </a:lvl1pPr>
            <a:lvl2pPr marL="712866" indent="0">
              <a:buFontTx/>
              <a:buNone/>
              <a:defRPr/>
            </a:lvl2pPr>
            <a:lvl3pPr marL="1425732" indent="0">
              <a:buFontTx/>
              <a:buNone/>
              <a:defRPr/>
            </a:lvl3pPr>
            <a:lvl4pPr marL="2138599" indent="0">
              <a:buFontTx/>
              <a:buNone/>
              <a:defRPr/>
            </a:lvl4pPr>
            <a:lvl5pPr marL="2851465"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70DA86D6-C003-4D0D-8B7A-2A93610D65C1}" type="datetime1">
              <a:rPr lang="en-US" smtClean="0"/>
              <a:t>5/10/2022</a:t>
            </a:fld>
            <a:endParaRPr lang="en-US" dirty="0"/>
          </a:p>
        </p:txBody>
      </p:sp>
      <p:sp>
        <p:nvSpPr>
          <p:cNvPr id="4" name="Footer Placeholder 3"/>
          <p:cNvSpPr>
            <a:spLocks noGrp="1"/>
          </p:cNvSpPr>
          <p:nvPr>
            <p:ph type="ftr" sz="quarter" idx="11"/>
          </p:nvPr>
        </p:nvSpPr>
        <p:spPr/>
        <p:txBody>
          <a:bodyPr/>
          <a:lstStyle/>
          <a:p>
            <a:r>
              <a:rPr lang="cs-CZ"/>
              <a:t>Slide #</a:t>
            </a:r>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30721158"/>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56" y="1069340"/>
            <a:ext cx="15683508" cy="4277360"/>
          </a:xfrm>
        </p:spPr>
        <p:txBody>
          <a:bodyPr anchor="ctr">
            <a:normAutofit/>
          </a:bodyPr>
          <a:lstStyle>
            <a:lvl1pPr algn="l">
              <a:defRPr sz="4989" b="0" cap="all"/>
            </a:lvl1pPr>
          </a:lstStyle>
          <a:p>
            <a:r>
              <a:rPr lang="en-US"/>
              <a:t>Click to edit Master title style</a:t>
            </a:r>
            <a:endParaRPr lang="en-US" dirty="0"/>
          </a:p>
        </p:txBody>
      </p:sp>
      <p:sp>
        <p:nvSpPr>
          <p:cNvPr id="3" name="Text Placeholder 2"/>
          <p:cNvSpPr>
            <a:spLocks noGrp="1"/>
          </p:cNvSpPr>
          <p:nvPr>
            <p:ph type="body" idx="1"/>
          </p:nvPr>
        </p:nvSpPr>
        <p:spPr>
          <a:xfrm>
            <a:off x="1066854" y="6416040"/>
            <a:ext cx="13309695" cy="2930784"/>
          </a:xfrm>
        </p:spPr>
        <p:txBody>
          <a:bodyPr anchor="ctr">
            <a:normAutofit/>
          </a:bodyPr>
          <a:lstStyle>
            <a:lvl1pPr marL="0" indent="0" algn="l">
              <a:buNone/>
              <a:defRPr sz="3118">
                <a:solidFill>
                  <a:schemeClr val="bg2">
                    <a:lumMod val="75000"/>
                  </a:schemeClr>
                </a:solidFill>
              </a:defRPr>
            </a:lvl1pPr>
            <a:lvl2pPr marL="712866" indent="0">
              <a:buNone/>
              <a:defRPr sz="2807">
                <a:solidFill>
                  <a:schemeClr val="tx1">
                    <a:tint val="75000"/>
                  </a:schemeClr>
                </a:solidFill>
              </a:defRPr>
            </a:lvl2pPr>
            <a:lvl3pPr marL="1425732" indent="0">
              <a:buNone/>
              <a:defRPr sz="2495">
                <a:solidFill>
                  <a:schemeClr val="tx1">
                    <a:tint val="75000"/>
                  </a:schemeClr>
                </a:solidFill>
              </a:defRPr>
            </a:lvl3pPr>
            <a:lvl4pPr marL="2138599" indent="0">
              <a:buNone/>
              <a:defRPr sz="2183">
                <a:solidFill>
                  <a:schemeClr val="tx1">
                    <a:tint val="75000"/>
                  </a:schemeClr>
                </a:solidFill>
              </a:defRPr>
            </a:lvl4pPr>
            <a:lvl5pPr marL="2851465" indent="0">
              <a:buNone/>
              <a:defRPr sz="2183">
                <a:solidFill>
                  <a:schemeClr val="tx1">
                    <a:tint val="75000"/>
                  </a:schemeClr>
                </a:solidFill>
              </a:defRPr>
            </a:lvl5pPr>
            <a:lvl6pPr marL="3564331" indent="0">
              <a:buNone/>
              <a:defRPr sz="2183">
                <a:solidFill>
                  <a:schemeClr val="tx1">
                    <a:tint val="75000"/>
                  </a:schemeClr>
                </a:solidFill>
              </a:defRPr>
            </a:lvl6pPr>
            <a:lvl7pPr marL="4277197" indent="0">
              <a:buNone/>
              <a:defRPr sz="2183">
                <a:solidFill>
                  <a:schemeClr val="tx1">
                    <a:tint val="75000"/>
                  </a:schemeClr>
                </a:solidFill>
              </a:defRPr>
            </a:lvl7pPr>
            <a:lvl8pPr marL="4990064" indent="0">
              <a:buNone/>
              <a:defRPr sz="2183">
                <a:solidFill>
                  <a:schemeClr val="tx1">
                    <a:tint val="75000"/>
                  </a:schemeClr>
                </a:solidFill>
              </a:defRPr>
            </a:lvl8pPr>
            <a:lvl9pPr marL="5702930" indent="0">
              <a:buNone/>
              <a:defRPr sz="21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3060AF-F441-4DB0-8353-7C09D2DDAD97}" type="datetime1">
              <a:rPr lang="en-US" smtClean="0"/>
              <a:t>5/10/2022</a:t>
            </a:fld>
            <a:endParaRPr lang="en-US" dirty="0"/>
          </a:p>
        </p:txBody>
      </p:sp>
      <p:sp>
        <p:nvSpPr>
          <p:cNvPr id="5" name="Footer Placeholder 4"/>
          <p:cNvSpPr>
            <a:spLocks noGrp="1"/>
          </p:cNvSpPr>
          <p:nvPr>
            <p:ph type="ftr" sz="quarter" idx="11"/>
          </p:nvPr>
        </p:nvSpPr>
        <p:spPr/>
        <p:txBody>
          <a:bodyPr/>
          <a:lstStyle/>
          <a:p>
            <a:r>
              <a:rPr lang="cs-CZ"/>
              <a:t>Slide #</a:t>
            </a:r>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4225218642"/>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740" y="1069340"/>
            <a:ext cx="14257736" cy="4277360"/>
          </a:xfrm>
        </p:spPr>
        <p:txBody>
          <a:bodyPr anchor="ctr">
            <a:normAutofit/>
          </a:bodyPr>
          <a:lstStyle>
            <a:lvl1pPr algn="l">
              <a:defRPr sz="4989"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254999" y="5346700"/>
            <a:ext cx="13307219" cy="594078"/>
          </a:xfrm>
        </p:spPr>
        <p:txBody>
          <a:bodyPr anchor="ctr"/>
          <a:lstStyle>
            <a:lvl1pPr marL="0" indent="0">
              <a:buFontTx/>
              <a:buNone/>
              <a:defRPr/>
            </a:lvl1pPr>
            <a:lvl2pPr marL="712866" indent="0">
              <a:buFontTx/>
              <a:buNone/>
              <a:defRPr/>
            </a:lvl2pPr>
            <a:lvl3pPr marL="1425732" indent="0">
              <a:buFontTx/>
              <a:buNone/>
              <a:defRPr/>
            </a:lvl3pPr>
            <a:lvl4pPr marL="2138599" indent="0">
              <a:buFontTx/>
              <a:buNone/>
              <a:defRPr/>
            </a:lvl4pPr>
            <a:lvl5pPr marL="2851465" indent="0">
              <a:buFontTx/>
              <a:buNone/>
              <a:defRPr/>
            </a:lvl5pPr>
          </a:lstStyle>
          <a:p>
            <a:pPr lvl="0"/>
            <a:r>
              <a:rPr lang="en-US"/>
              <a:t>Click to edit Master text styles</a:t>
            </a:r>
          </a:p>
        </p:txBody>
      </p:sp>
      <p:sp>
        <p:nvSpPr>
          <p:cNvPr id="3" name="Text Placeholder 2"/>
          <p:cNvSpPr>
            <a:spLocks noGrp="1"/>
          </p:cNvSpPr>
          <p:nvPr>
            <p:ph type="body" idx="1"/>
          </p:nvPr>
        </p:nvSpPr>
        <p:spPr>
          <a:xfrm>
            <a:off x="1066856" y="6706480"/>
            <a:ext cx="13307219" cy="2627141"/>
          </a:xfrm>
        </p:spPr>
        <p:txBody>
          <a:bodyPr anchor="ctr">
            <a:normAutofit/>
          </a:bodyPr>
          <a:lstStyle>
            <a:lvl1pPr marL="0" indent="0" algn="l">
              <a:buNone/>
              <a:defRPr sz="3118">
                <a:solidFill>
                  <a:schemeClr val="bg2">
                    <a:lumMod val="75000"/>
                  </a:schemeClr>
                </a:solidFill>
              </a:defRPr>
            </a:lvl1pPr>
            <a:lvl2pPr marL="712866" indent="0">
              <a:buNone/>
              <a:defRPr sz="2807">
                <a:solidFill>
                  <a:schemeClr val="tx1">
                    <a:tint val="75000"/>
                  </a:schemeClr>
                </a:solidFill>
              </a:defRPr>
            </a:lvl2pPr>
            <a:lvl3pPr marL="1425732" indent="0">
              <a:buNone/>
              <a:defRPr sz="2495">
                <a:solidFill>
                  <a:schemeClr val="tx1">
                    <a:tint val="75000"/>
                  </a:schemeClr>
                </a:solidFill>
              </a:defRPr>
            </a:lvl3pPr>
            <a:lvl4pPr marL="2138599" indent="0">
              <a:buNone/>
              <a:defRPr sz="2183">
                <a:solidFill>
                  <a:schemeClr val="tx1">
                    <a:tint val="75000"/>
                  </a:schemeClr>
                </a:solidFill>
              </a:defRPr>
            </a:lvl4pPr>
            <a:lvl5pPr marL="2851465" indent="0">
              <a:buNone/>
              <a:defRPr sz="2183">
                <a:solidFill>
                  <a:schemeClr val="tx1">
                    <a:tint val="75000"/>
                  </a:schemeClr>
                </a:solidFill>
              </a:defRPr>
            </a:lvl5pPr>
            <a:lvl6pPr marL="3564331" indent="0">
              <a:buNone/>
              <a:defRPr sz="2183">
                <a:solidFill>
                  <a:schemeClr val="tx1">
                    <a:tint val="75000"/>
                  </a:schemeClr>
                </a:solidFill>
              </a:defRPr>
            </a:lvl6pPr>
            <a:lvl7pPr marL="4277197" indent="0">
              <a:buNone/>
              <a:defRPr sz="2183">
                <a:solidFill>
                  <a:schemeClr val="tx1">
                    <a:tint val="75000"/>
                  </a:schemeClr>
                </a:solidFill>
              </a:defRPr>
            </a:lvl7pPr>
            <a:lvl8pPr marL="4990064" indent="0">
              <a:buNone/>
              <a:defRPr sz="2183">
                <a:solidFill>
                  <a:schemeClr val="tx1">
                    <a:tint val="75000"/>
                  </a:schemeClr>
                </a:solidFill>
              </a:defRPr>
            </a:lvl8pPr>
            <a:lvl9pPr marL="5702930" indent="0">
              <a:buNone/>
              <a:defRPr sz="21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86487-9D4E-46CA-BB0E-D5708FA99A81}" type="datetime1">
              <a:rPr lang="en-US" smtClean="0"/>
              <a:t>5/10/2022</a:t>
            </a:fld>
            <a:endParaRPr lang="en-US" dirty="0"/>
          </a:p>
        </p:txBody>
      </p:sp>
      <p:sp>
        <p:nvSpPr>
          <p:cNvPr id="5" name="Footer Placeholder 4"/>
          <p:cNvSpPr>
            <a:spLocks noGrp="1"/>
          </p:cNvSpPr>
          <p:nvPr>
            <p:ph type="ftr" sz="quarter" idx="11"/>
          </p:nvPr>
        </p:nvSpPr>
        <p:spPr/>
        <p:txBody>
          <a:bodyPr/>
          <a:lstStyle/>
          <a:p>
            <a:r>
              <a:rPr lang="cs-CZ"/>
              <a:t>Slide #</a:t>
            </a:r>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
        <p:nvSpPr>
          <p:cNvPr id="14" name="TextBox 13"/>
          <p:cNvSpPr txBox="1"/>
          <p:nvPr/>
        </p:nvSpPr>
        <p:spPr>
          <a:xfrm>
            <a:off x="829225" y="1266465"/>
            <a:ext cx="950516" cy="911817"/>
          </a:xfrm>
          <a:prstGeom prst="rect">
            <a:avLst/>
          </a:prstGeom>
        </p:spPr>
        <p:txBody>
          <a:bodyPr vert="horz" lIns="142577" tIns="71289" rIns="142577" bIns="71289" rtlCol="0" anchor="ctr">
            <a:noAutofit/>
          </a:bodyPr>
          <a:lstStyle/>
          <a:p>
            <a:pPr lvl="0"/>
            <a:r>
              <a:rPr lang="en-US" sz="12474" dirty="0">
                <a:solidFill>
                  <a:schemeClr val="tx1"/>
                </a:solidFill>
                <a:effectLst/>
              </a:rPr>
              <a:t>“</a:t>
            </a:r>
          </a:p>
        </p:txBody>
      </p:sp>
      <p:sp>
        <p:nvSpPr>
          <p:cNvPr id="15" name="TextBox 14"/>
          <p:cNvSpPr txBox="1"/>
          <p:nvPr/>
        </p:nvSpPr>
        <p:spPr>
          <a:xfrm>
            <a:off x="16037475" y="4316967"/>
            <a:ext cx="950516" cy="911817"/>
          </a:xfrm>
          <a:prstGeom prst="rect">
            <a:avLst/>
          </a:prstGeom>
        </p:spPr>
        <p:txBody>
          <a:bodyPr vert="horz" lIns="142577" tIns="71289" rIns="142577" bIns="71289" rtlCol="0" anchor="ctr">
            <a:noAutofit/>
          </a:bodyPr>
          <a:lstStyle/>
          <a:p>
            <a:pPr lvl="0" algn="r"/>
            <a:r>
              <a:rPr lang="en-US" sz="12474" dirty="0">
                <a:solidFill>
                  <a:schemeClr val="tx1"/>
                </a:solidFill>
                <a:effectLst/>
              </a:rPr>
              <a:t>”</a:t>
            </a:r>
          </a:p>
        </p:txBody>
      </p:sp>
    </p:spTree>
    <p:extLst>
      <p:ext uri="{BB962C8B-B14F-4D97-AF65-F5344CB8AC3E}">
        <p14:creationId xmlns:p14="http://schemas.microsoft.com/office/powerpoint/2010/main" val="864247016"/>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66854" y="5346700"/>
            <a:ext cx="13307219" cy="2646687"/>
          </a:xfrm>
        </p:spPr>
        <p:txBody>
          <a:bodyPr anchor="b">
            <a:normAutofit/>
          </a:bodyPr>
          <a:lstStyle>
            <a:lvl1pPr algn="l">
              <a:defRPr sz="4989" b="0" cap="all"/>
            </a:lvl1pPr>
          </a:lstStyle>
          <a:p>
            <a:r>
              <a:rPr lang="en-US"/>
              <a:t>Click to edit Master title style</a:t>
            </a:r>
            <a:endParaRPr lang="en-US" dirty="0"/>
          </a:p>
        </p:txBody>
      </p:sp>
      <p:sp>
        <p:nvSpPr>
          <p:cNvPr id="3" name="Text Placeholder 2"/>
          <p:cNvSpPr>
            <a:spLocks noGrp="1"/>
          </p:cNvSpPr>
          <p:nvPr>
            <p:ph type="body" idx="1"/>
          </p:nvPr>
        </p:nvSpPr>
        <p:spPr>
          <a:xfrm>
            <a:off x="1066853" y="8003648"/>
            <a:ext cx="13309698" cy="1341587"/>
          </a:xfrm>
        </p:spPr>
        <p:txBody>
          <a:bodyPr anchor="t">
            <a:normAutofit/>
          </a:bodyPr>
          <a:lstStyle>
            <a:lvl1pPr marL="0" indent="0" algn="l">
              <a:buNone/>
              <a:defRPr sz="3118">
                <a:solidFill>
                  <a:schemeClr val="bg2">
                    <a:lumMod val="75000"/>
                  </a:schemeClr>
                </a:solidFill>
              </a:defRPr>
            </a:lvl1pPr>
            <a:lvl2pPr marL="712866" indent="0">
              <a:buNone/>
              <a:defRPr sz="2807">
                <a:solidFill>
                  <a:schemeClr val="tx1">
                    <a:tint val="75000"/>
                  </a:schemeClr>
                </a:solidFill>
              </a:defRPr>
            </a:lvl2pPr>
            <a:lvl3pPr marL="1425732" indent="0">
              <a:buNone/>
              <a:defRPr sz="2495">
                <a:solidFill>
                  <a:schemeClr val="tx1">
                    <a:tint val="75000"/>
                  </a:schemeClr>
                </a:solidFill>
              </a:defRPr>
            </a:lvl3pPr>
            <a:lvl4pPr marL="2138599" indent="0">
              <a:buNone/>
              <a:defRPr sz="2183">
                <a:solidFill>
                  <a:schemeClr val="tx1">
                    <a:tint val="75000"/>
                  </a:schemeClr>
                </a:solidFill>
              </a:defRPr>
            </a:lvl4pPr>
            <a:lvl5pPr marL="2851465" indent="0">
              <a:buNone/>
              <a:defRPr sz="2183">
                <a:solidFill>
                  <a:schemeClr val="tx1">
                    <a:tint val="75000"/>
                  </a:schemeClr>
                </a:solidFill>
              </a:defRPr>
            </a:lvl5pPr>
            <a:lvl6pPr marL="3564331" indent="0">
              <a:buNone/>
              <a:defRPr sz="2183">
                <a:solidFill>
                  <a:schemeClr val="tx1">
                    <a:tint val="75000"/>
                  </a:schemeClr>
                </a:solidFill>
              </a:defRPr>
            </a:lvl6pPr>
            <a:lvl7pPr marL="4277197" indent="0">
              <a:buNone/>
              <a:defRPr sz="2183">
                <a:solidFill>
                  <a:schemeClr val="tx1">
                    <a:tint val="75000"/>
                  </a:schemeClr>
                </a:solidFill>
              </a:defRPr>
            </a:lvl7pPr>
            <a:lvl8pPr marL="4990064" indent="0">
              <a:buNone/>
              <a:defRPr sz="2183">
                <a:solidFill>
                  <a:schemeClr val="tx1">
                    <a:tint val="75000"/>
                  </a:schemeClr>
                </a:solidFill>
              </a:defRPr>
            </a:lvl8pPr>
            <a:lvl9pPr marL="5702930" indent="0">
              <a:buNone/>
              <a:defRPr sz="21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C0A3C9-0665-4C4B-B98A-37DFBF0BF1EC}" type="datetime1">
              <a:rPr lang="en-US" smtClean="0"/>
              <a:t>5/10/2022</a:t>
            </a:fld>
            <a:endParaRPr lang="en-US" dirty="0"/>
          </a:p>
        </p:txBody>
      </p:sp>
      <p:sp>
        <p:nvSpPr>
          <p:cNvPr id="5" name="Footer Placeholder 4"/>
          <p:cNvSpPr>
            <a:spLocks noGrp="1"/>
          </p:cNvSpPr>
          <p:nvPr>
            <p:ph type="ftr" sz="quarter" idx="11"/>
          </p:nvPr>
        </p:nvSpPr>
        <p:spPr/>
        <p:txBody>
          <a:bodyPr/>
          <a:lstStyle/>
          <a:p>
            <a:r>
              <a:rPr lang="cs-CZ"/>
              <a:t>Slide #</a:t>
            </a:r>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2850972"/>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79742" y="1069340"/>
            <a:ext cx="14257735" cy="4277360"/>
          </a:xfrm>
        </p:spPr>
        <p:txBody>
          <a:bodyPr anchor="ctr">
            <a:normAutofit/>
          </a:bodyPr>
          <a:lstStyle>
            <a:lvl1pPr algn="l">
              <a:defRPr sz="4989"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55" y="6125603"/>
            <a:ext cx="13307221" cy="1637013"/>
          </a:xfrm>
        </p:spPr>
        <p:txBody>
          <a:bodyPr vert="horz" lIns="91440" tIns="45720" rIns="91440" bIns="45720" rtlCol="0" anchor="b">
            <a:normAutofit/>
          </a:bodyPr>
          <a:lstStyle>
            <a:lvl1pPr>
              <a:buNone/>
              <a:defRPr lang="en-US" sz="3742"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66853" y="7762617"/>
            <a:ext cx="13307221" cy="1584207"/>
          </a:xfrm>
        </p:spPr>
        <p:txBody>
          <a:bodyPr anchor="t">
            <a:normAutofit/>
          </a:bodyPr>
          <a:lstStyle>
            <a:lvl1pPr marL="0" indent="0" algn="l">
              <a:buNone/>
              <a:defRPr sz="2807">
                <a:solidFill>
                  <a:schemeClr val="bg2">
                    <a:lumMod val="75000"/>
                  </a:schemeClr>
                </a:solidFill>
              </a:defRPr>
            </a:lvl1pPr>
            <a:lvl2pPr marL="712866" indent="0">
              <a:buNone/>
              <a:defRPr sz="2807">
                <a:solidFill>
                  <a:schemeClr val="tx1">
                    <a:tint val="75000"/>
                  </a:schemeClr>
                </a:solidFill>
              </a:defRPr>
            </a:lvl2pPr>
            <a:lvl3pPr marL="1425732" indent="0">
              <a:buNone/>
              <a:defRPr sz="2495">
                <a:solidFill>
                  <a:schemeClr val="tx1">
                    <a:tint val="75000"/>
                  </a:schemeClr>
                </a:solidFill>
              </a:defRPr>
            </a:lvl3pPr>
            <a:lvl4pPr marL="2138599" indent="0">
              <a:buNone/>
              <a:defRPr sz="2183">
                <a:solidFill>
                  <a:schemeClr val="tx1">
                    <a:tint val="75000"/>
                  </a:schemeClr>
                </a:solidFill>
              </a:defRPr>
            </a:lvl4pPr>
            <a:lvl5pPr marL="2851465" indent="0">
              <a:buNone/>
              <a:defRPr sz="2183">
                <a:solidFill>
                  <a:schemeClr val="tx1">
                    <a:tint val="75000"/>
                  </a:schemeClr>
                </a:solidFill>
              </a:defRPr>
            </a:lvl5pPr>
            <a:lvl6pPr marL="3564331" indent="0">
              <a:buNone/>
              <a:defRPr sz="2183">
                <a:solidFill>
                  <a:schemeClr val="tx1">
                    <a:tint val="75000"/>
                  </a:schemeClr>
                </a:solidFill>
              </a:defRPr>
            </a:lvl6pPr>
            <a:lvl7pPr marL="4277197" indent="0">
              <a:buNone/>
              <a:defRPr sz="2183">
                <a:solidFill>
                  <a:schemeClr val="tx1">
                    <a:tint val="75000"/>
                  </a:schemeClr>
                </a:solidFill>
              </a:defRPr>
            </a:lvl7pPr>
            <a:lvl8pPr marL="4990064" indent="0">
              <a:buNone/>
              <a:defRPr sz="2183">
                <a:solidFill>
                  <a:schemeClr val="tx1">
                    <a:tint val="75000"/>
                  </a:schemeClr>
                </a:solidFill>
              </a:defRPr>
            </a:lvl8pPr>
            <a:lvl9pPr marL="5702930" indent="0">
              <a:buNone/>
              <a:defRPr sz="21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F06B0A-BB47-4D95-A963-2DBF1998513B}" type="datetime1">
              <a:rPr lang="en-US" smtClean="0"/>
              <a:t>5/10/2022</a:t>
            </a:fld>
            <a:endParaRPr lang="en-US" dirty="0"/>
          </a:p>
        </p:txBody>
      </p:sp>
      <p:sp>
        <p:nvSpPr>
          <p:cNvPr id="5" name="Footer Placeholder 4"/>
          <p:cNvSpPr>
            <a:spLocks noGrp="1"/>
          </p:cNvSpPr>
          <p:nvPr>
            <p:ph type="ftr" sz="quarter" idx="11"/>
          </p:nvPr>
        </p:nvSpPr>
        <p:spPr/>
        <p:txBody>
          <a:bodyPr/>
          <a:lstStyle/>
          <a:p>
            <a:r>
              <a:rPr lang="cs-CZ"/>
              <a:t>Slide #</a:t>
            </a:r>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
        <p:nvSpPr>
          <p:cNvPr id="11" name="TextBox 10"/>
          <p:cNvSpPr txBox="1"/>
          <p:nvPr/>
        </p:nvSpPr>
        <p:spPr>
          <a:xfrm>
            <a:off x="829225" y="1266465"/>
            <a:ext cx="950516" cy="911817"/>
          </a:xfrm>
          <a:prstGeom prst="rect">
            <a:avLst/>
          </a:prstGeom>
        </p:spPr>
        <p:txBody>
          <a:bodyPr vert="horz" lIns="142577" tIns="71289" rIns="142577" bIns="71289" rtlCol="0" anchor="ctr">
            <a:noAutofit/>
          </a:bodyPr>
          <a:lstStyle/>
          <a:p>
            <a:pPr lvl="0"/>
            <a:r>
              <a:rPr lang="en-US" sz="12474" dirty="0">
                <a:solidFill>
                  <a:schemeClr val="tx1"/>
                </a:solidFill>
                <a:effectLst/>
              </a:rPr>
              <a:t>“</a:t>
            </a:r>
          </a:p>
        </p:txBody>
      </p:sp>
      <p:sp>
        <p:nvSpPr>
          <p:cNvPr id="12" name="TextBox 11"/>
          <p:cNvSpPr txBox="1"/>
          <p:nvPr/>
        </p:nvSpPr>
        <p:spPr>
          <a:xfrm>
            <a:off x="16037475" y="4316967"/>
            <a:ext cx="950516" cy="911817"/>
          </a:xfrm>
          <a:prstGeom prst="rect">
            <a:avLst/>
          </a:prstGeom>
        </p:spPr>
        <p:txBody>
          <a:bodyPr vert="horz" lIns="142577" tIns="71289" rIns="142577" bIns="71289" rtlCol="0" anchor="ctr">
            <a:noAutofit/>
          </a:bodyPr>
          <a:lstStyle/>
          <a:p>
            <a:pPr lvl="0" algn="r"/>
            <a:r>
              <a:rPr lang="en-US" sz="12474" dirty="0">
                <a:solidFill>
                  <a:schemeClr val="tx1"/>
                </a:solidFill>
                <a:effectLst/>
              </a:rPr>
              <a:t>”</a:t>
            </a:r>
          </a:p>
        </p:txBody>
      </p:sp>
    </p:spTree>
    <p:extLst>
      <p:ext uri="{BB962C8B-B14F-4D97-AF65-F5344CB8AC3E}">
        <p14:creationId xmlns:p14="http://schemas.microsoft.com/office/powerpoint/2010/main" val="3290762002"/>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66856" y="1069340"/>
            <a:ext cx="15683508" cy="427736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066854" y="6125603"/>
            <a:ext cx="13307219" cy="1306971"/>
          </a:xfrm>
        </p:spPr>
        <p:txBody>
          <a:bodyPr vert="horz" lIns="91440" tIns="45720" rIns="91440" bIns="45720" rtlCol="0" anchor="b">
            <a:normAutofit/>
          </a:bodyPr>
          <a:lstStyle>
            <a:lvl1pPr>
              <a:buNone/>
              <a:defRPr lang="en-US" sz="3742"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66853" y="7432572"/>
            <a:ext cx="13307221" cy="1914251"/>
          </a:xfrm>
        </p:spPr>
        <p:txBody>
          <a:bodyPr anchor="t">
            <a:normAutofit/>
          </a:bodyPr>
          <a:lstStyle>
            <a:lvl1pPr marL="0" indent="0" algn="l">
              <a:buNone/>
              <a:defRPr sz="2807">
                <a:solidFill>
                  <a:schemeClr val="bg2">
                    <a:lumMod val="75000"/>
                  </a:schemeClr>
                </a:solidFill>
              </a:defRPr>
            </a:lvl1pPr>
            <a:lvl2pPr marL="712866" indent="0">
              <a:buNone/>
              <a:defRPr sz="2807">
                <a:solidFill>
                  <a:schemeClr val="tx1">
                    <a:tint val="75000"/>
                  </a:schemeClr>
                </a:solidFill>
              </a:defRPr>
            </a:lvl2pPr>
            <a:lvl3pPr marL="1425732" indent="0">
              <a:buNone/>
              <a:defRPr sz="2495">
                <a:solidFill>
                  <a:schemeClr val="tx1">
                    <a:tint val="75000"/>
                  </a:schemeClr>
                </a:solidFill>
              </a:defRPr>
            </a:lvl3pPr>
            <a:lvl4pPr marL="2138599" indent="0">
              <a:buNone/>
              <a:defRPr sz="2183">
                <a:solidFill>
                  <a:schemeClr val="tx1">
                    <a:tint val="75000"/>
                  </a:schemeClr>
                </a:solidFill>
              </a:defRPr>
            </a:lvl4pPr>
            <a:lvl5pPr marL="2851465" indent="0">
              <a:buNone/>
              <a:defRPr sz="2183">
                <a:solidFill>
                  <a:schemeClr val="tx1">
                    <a:tint val="75000"/>
                  </a:schemeClr>
                </a:solidFill>
              </a:defRPr>
            </a:lvl5pPr>
            <a:lvl6pPr marL="3564331" indent="0">
              <a:buNone/>
              <a:defRPr sz="2183">
                <a:solidFill>
                  <a:schemeClr val="tx1">
                    <a:tint val="75000"/>
                  </a:schemeClr>
                </a:solidFill>
              </a:defRPr>
            </a:lvl6pPr>
            <a:lvl7pPr marL="4277197" indent="0">
              <a:buNone/>
              <a:defRPr sz="2183">
                <a:solidFill>
                  <a:schemeClr val="tx1">
                    <a:tint val="75000"/>
                  </a:schemeClr>
                </a:solidFill>
              </a:defRPr>
            </a:lvl7pPr>
            <a:lvl8pPr marL="4990064" indent="0">
              <a:buNone/>
              <a:defRPr sz="2183">
                <a:solidFill>
                  <a:schemeClr val="tx1">
                    <a:tint val="75000"/>
                  </a:schemeClr>
                </a:solidFill>
              </a:defRPr>
            </a:lvl8pPr>
            <a:lvl9pPr marL="5702930" indent="0">
              <a:buNone/>
              <a:defRPr sz="21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26F90D-2CFA-4482-9DCE-91709BB4F641}" type="datetime1">
              <a:rPr lang="en-US" smtClean="0"/>
              <a:t>5/10/2022</a:t>
            </a:fld>
            <a:endParaRPr lang="en-US" dirty="0"/>
          </a:p>
        </p:txBody>
      </p:sp>
      <p:sp>
        <p:nvSpPr>
          <p:cNvPr id="5" name="Footer Placeholder 4"/>
          <p:cNvSpPr>
            <a:spLocks noGrp="1"/>
          </p:cNvSpPr>
          <p:nvPr>
            <p:ph type="ftr" sz="quarter" idx="11"/>
          </p:nvPr>
        </p:nvSpPr>
        <p:spPr/>
        <p:txBody>
          <a:bodyPr/>
          <a:lstStyle/>
          <a:p>
            <a:r>
              <a:rPr lang="cs-CZ"/>
              <a:t>Slide #</a:t>
            </a:r>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768212514"/>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F7267-361E-462F-9617-47507D3E2A7D}" type="datetime1">
              <a:rPr lang="en-US" smtClean="0"/>
              <a:t>5/10/2022</a:t>
            </a:fld>
            <a:endParaRPr lang="en-US" dirty="0"/>
          </a:p>
        </p:txBody>
      </p:sp>
      <p:sp>
        <p:nvSpPr>
          <p:cNvPr id="5" name="Footer Placeholder 4"/>
          <p:cNvSpPr>
            <a:spLocks noGrp="1"/>
          </p:cNvSpPr>
          <p:nvPr>
            <p:ph type="ftr" sz="quarter" idx="11"/>
          </p:nvPr>
        </p:nvSpPr>
        <p:spPr/>
        <p:txBody>
          <a:bodyPr/>
          <a:lstStyle/>
          <a:p>
            <a:r>
              <a:rPr lang="cs-CZ"/>
              <a:t>Slide #</a:t>
            </a:r>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4667213"/>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542372" y="1069340"/>
            <a:ext cx="3207990" cy="71289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9330" y="1069340"/>
            <a:ext cx="12198284" cy="827748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A5DB8-A94E-454A-A7EB-807121A8E761}" type="datetime1">
              <a:rPr lang="en-US" smtClean="0"/>
              <a:t>5/10/2022</a:t>
            </a:fld>
            <a:endParaRPr lang="en-US" dirty="0"/>
          </a:p>
        </p:txBody>
      </p:sp>
      <p:sp>
        <p:nvSpPr>
          <p:cNvPr id="5" name="Footer Placeholder 4"/>
          <p:cNvSpPr>
            <a:spLocks noGrp="1"/>
          </p:cNvSpPr>
          <p:nvPr>
            <p:ph type="ftr" sz="quarter" idx="11"/>
          </p:nvPr>
        </p:nvSpPr>
        <p:spPr/>
        <p:txBody>
          <a:bodyPr/>
          <a:lstStyle/>
          <a:p>
            <a:r>
              <a:rPr lang="cs-CZ"/>
              <a:t>Slide #</a:t>
            </a:r>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869820783"/>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BDC66D-250C-4866-96B3-34A637F224FD}" type="datetime1">
              <a:rPr lang="en-US" smtClean="0"/>
              <a:t>5/10/2022</a:t>
            </a:fld>
            <a:endParaRPr lang="en-US" dirty="0"/>
          </a:p>
        </p:txBody>
      </p:sp>
      <p:sp>
        <p:nvSpPr>
          <p:cNvPr id="5" name="Footer Placeholder 4"/>
          <p:cNvSpPr>
            <a:spLocks noGrp="1"/>
          </p:cNvSpPr>
          <p:nvPr>
            <p:ph type="ftr" sz="quarter" idx="11"/>
          </p:nvPr>
        </p:nvSpPr>
        <p:spPr/>
        <p:txBody>
          <a:bodyPr/>
          <a:lstStyle/>
          <a:p>
            <a:r>
              <a:rPr lang="cs-CZ"/>
              <a:t>Slide #</a:t>
            </a:r>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767620858"/>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53" y="3128810"/>
            <a:ext cx="13307221" cy="3557606"/>
          </a:xfrm>
        </p:spPr>
        <p:txBody>
          <a:bodyPr anchor="b">
            <a:normAutofit/>
          </a:bodyPr>
          <a:lstStyle>
            <a:lvl1pPr algn="l">
              <a:defRPr sz="5613" b="0" cap="all"/>
            </a:lvl1pPr>
          </a:lstStyle>
          <a:p>
            <a:r>
              <a:rPr lang="en-US"/>
              <a:t>Click to edit Master title style</a:t>
            </a:r>
            <a:endParaRPr lang="en-US" dirty="0"/>
          </a:p>
        </p:txBody>
      </p:sp>
      <p:sp>
        <p:nvSpPr>
          <p:cNvPr id="3" name="Text Placeholder 2"/>
          <p:cNvSpPr>
            <a:spLocks noGrp="1"/>
          </p:cNvSpPr>
          <p:nvPr>
            <p:ph type="body" idx="1"/>
          </p:nvPr>
        </p:nvSpPr>
        <p:spPr>
          <a:xfrm>
            <a:off x="1066856" y="7010118"/>
            <a:ext cx="13307219" cy="2336706"/>
          </a:xfrm>
        </p:spPr>
        <p:txBody>
          <a:bodyPr anchor="t">
            <a:normAutofit/>
          </a:bodyPr>
          <a:lstStyle>
            <a:lvl1pPr marL="0" indent="0" algn="l">
              <a:buNone/>
              <a:defRPr sz="2807">
                <a:solidFill>
                  <a:schemeClr val="bg2">
                    <a:lumMod val="75000"/>
                  </a:schemeClr>
                </a:solidFill>
              </a:defRPr>
            </a:lvl1pPr>
            <a:lvl2pPr marL="712866" indent="0">
              <a:buNone/>
              <a:defRPr sz="2807">
                <a:solidFill>
                  <a:schemeClr val="tx1">
                    <a:tint val="75000"/>
                  </a:schemeClr>
                </a:solidFill>
              </a:defRPr>
            </a:lvl2pPr>
            <a:lvl3pPr marL="1425732" indent="0">
              <a:buNone/>
              <a:defRPr sz="2495">
                <a:solidFill>
                  <a:schemeClr val="tx1">
                    <a:tint val="75000"/>
                  </a:schemeClr>
                </a:solidFill>
              </a:defRPr>
            </a:lvl3pPr>
            <a:lvl4pPr marL="2138599" indent="0">
              <a:buNone/>
              <a:defRPr sz="2183">
                <a:solidFill>
                  <a:schemeClr val="tx1">
                    <a:tint val="75000"/>
                  </a:schemeClr>
                </a:solidFill>
              </a:defRPr>
            </a:lvl4pPr>
            <a:lvl5pPr marL="2851465" indent="0">
              <a:buNone/>
              <a:defRPr sz="2183">
                <a:solidFill>
                  <a:schemeClr val="tx1">
                    <a:tint val="75000"/>
                  </a:schemeClr>
                </a:solidFill>
              </a:defRPr>
            </a:lvl5pPr>
            <a:lvl6pPr marL="3564331" indent="0">
              <a:buNone/>
              <a:defRPr sz="2183">
                <a:solidFill>
                  <a:schemeClr val="tx1">
                    <a:tint val="75000"/>
                  </a:schemeClr>
                </a:solidFill>
              </a:defRPr>
            </a:lvl6pPr>
            <a:lvl7pPr marL="4277197" indent="0">
              <a:buNone/>
              <a:defRPr sz="2183">
                <a:solidFill>
                  <a:schemeClr val="tx1">
                    <a:tint val="75000"/>
                  </a:schemeClr>
                </a:solidFill>
              </a:defRPr>
            </a:lvl7pPr>
            <a:lvl8pPr marL="4990064" indent="0">
              <a:buNone/>
              <a:defRPr sz="2183">
                <a:solidFill>
                  <a:schemeClr val="tx1">
                    <a:tint val="75000"/>
                  </a:schemeClr>
                </a:solidFill>
              </a:defRPr>
            </a:lvl8pPr>
            <a:lvl9pPr marL="5702930" indent="0">
              <a:buNone/>
              <a:defRPr sz="21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39203C-C7C6-4B09-A28A-E5C526932664}" type="datetime1">
              <a:rPr lang="en-US" smtClean="0"/>
              <a:t>5/10/2022</a:t>
            </a:fld>
            <a:endParaRPr lang="en-US" dirty="0"/>
          </a:p>
        </p:txBody>
      </p:sp>
      <p:sp>
        <p:nvSpPr>
          <p:cNvPr id="5" name="Footer Placeholder 4"/>
          <p:cNvSpPr>
            <a:spLocks noGrp="1"/>
          </p:cNvSpPr>
          <p:nvPr>
            <p:ph type="ftr" sz="quarter" idx="11"/>
          </p:nvPr>
        </p:nvSpPr>
        <p:spPr/>
        <p:txBody>
          <a:bodyPr/>
          <a:lstStyle/>
          <a:p>
            <a:r>
              <a:rPr lang="cs-CZ"/>
              <a:t>Slide #</a:t>
            </a:r>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4143921258"/>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53" y="1069341"/>
            <a:ext cx="7699013" cy="56371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056302" y="1069342"/>
            <a:ext cx="7694061" cy="56371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ECD582-00FF-4D08-8BD1-8B4FD99D4852}" type="datetime1">
              <a:rPr lang="en-US" smtClean="0"/>
              <a:t>5/10/2022</a:t>
            </a:fld>
            <a:endParaRPr lang="en-US" dirty="0"/>
          </a:p>
        </p:txBody>
      </p:sp>
      <p:sp>
        <p:nvSpPr>
          <p:cNvPr id="6" name="Footer Placeholder 5"/>
          <p:cNvSpPr>
            <a:spLocks noGrp="1"/>
          </p:cNvSpPr>
          <p:nvPr>
            <p:ph type="ftr" sz="quarter" idx="11"/>
          </p:nvPr>
        </p:nvSpPr>
        <p:spPr/>
        <p:txBody>
          <a:bodyPr/>
          <a:lstStyle/>
          <a:p>
            <a:r>
              <a:rPr lang="cs-CZ"/>
              <a:t>Slide #</a:t>
            </a:r>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866016690"/>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15712" y="1069340"/>
            <a:ext cx="7250156" cy="898542"/>
          </a:xfrm>
        </p:spPr>
        <p:txBody>
          <a:bodyPr anchor="b">
            <a:noAutofit/>
          </a:bodyPr>
          <a:lstStyle>
            <a:lvl1pPr marL="0" indent="0">
              <a:buNone/>
              <a:defRPr sz="4366" b="0">
                <a:solidFill>
                  <a:schemeClr val="tx1"/>
                </a:solidFill>
              </a:defRPr>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Click to edit Master text styles</a:t>
            </a:r>
          </a:p>
        </p:txBody>
      </p:sp>
      <p:sp>
        <p:nvSpPr>
          <p:cNvPr id="4" name="Content Placeholder 3"/>
          <p:cNvSpPr>
            <a:spLocks noGrp="1"/>
          </p:cNvSpPr>
          <p:nvPr>
            <p:ph sz="half" idx="2"/>
          </p:nvPr>
        </p:nvSpPr>
        <p:spPr>
          <a:xfrm>
            <a:off x="1066853" y="1981084"/>
            <a:ext cx="7699013" cy="472539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478752" y="1069340"/>
            <a:ext cx="7274086" cy="898542"/>
          </a:xfrm>
        </p:spPr>
        <p:txBody>
          <a:bodyPr anchor="b">
            <a:noAutofit/>
          </a:bodyPr>
          <a:lstStyle>
            <a:lvl1pPr marL="0" indent="0">
              <a:buNone/>
              <a:defRPr sz="4366" b="0">
                <a:solidFill>
                  <a:schemeClr val="tx1"/>
                </a:solidFill>
              </a:defRPr>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Click to edit Master text styles</a:t>
            </a:r>
          </a:p>
        </p:txBody>
      </p:sp>
      <p:sp>
        <p:nvSpPr>
          <p:cNvPr id="6" name="Content Placeholder 5"/>
          <p:cNvSpPr>
            <a:spLocks noGrp="1"/>
          </p:cNvSpPr>
          <p:nvPr>
            <p:ph sz="quarter" idx="4"/>
          </p:nvPr>
        </p:nvSpPr>
        <p:spPr>
          <a:xfrm>
            <a:off x="9053825" y="1967882"/>
            <a:ext cx="7685811" cy="472539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D195F4-74F5-4482-970B-616DDDD84A60}" type="datetime1">
              <a:rPr lang="en-US" smtClean="0"/>
              <a:t>5/10/2022</a:t>
            </a:fld>
            <a:endParaRPr lang="en-US" dirty="0"/>
          </a:p>
        </p:txBody>
      </p:sp>
      <p:sp>
        <p:nvSpPr>
          <p:cNvPr id="8" name="Footer Placeholder 7"/>
          <p:cNvSpPr>
            <a:spLocks noGrp="1"/>
          </p:cNvSpPr>
          <p:nvPr>
            <p:ph type="ftr" sz="quarter" idx="11"/>
          </p:nvPr>
        </p:nvSpPr>
        <p:spPr/>
        <p:txBody>
          <a:bodyPr/>
          <a:lstStyle/>
          <a:p>
            <a:r>
              <a:rPr lang="cs-CZ"/>
              <a:t>Slide #</a:t>
            </a:r>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84253278"/>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3AC8B8-BD10-43F8-BA55-CB6F0AAEEFFA}" type="datetime1">
              <a:rPr lang="en-US" smtClean="0"/>
              <a:t>5/10/2022</a:t>
            </a:fld>
            <a:endParaRPr lang="en-US" dirty="0"/>
          </a:p>
        </p:txBody>
      </p:sp>
      <p:sp>
        <p:nvSpPr>
          <p:cNvPr id="4" name="Footer Placeholder 3"/>
          <p:cNvSpPr>
            <a:spLocks noGrp="1"/>
          </p:cNvSpPr>
          <p:nvPr>
            <p:ph type="ftr" sz="quarter" idx="11"/>
          </p:nvPr>
        </p:nvSpPr>
        <p:spPr/>
        <p:txBody>
          <a:bodyPr/>
          <a:lstStyle/>
          <a:p>
            <a:r>
              <a:rPr lang="cs-CZ"/>
              <a:t>Slide #</a:t>
            </a:r>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817385385"/>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D1FEF-2138-4496-B5EE-C0F7E19D48C8}" type="datetime1">
              <a:rPr lang="en-US" smtClean="0"/>
              <a:t>5/10/2022</a:t>
            </a:fld>
            <a:endParaRPr lang="en-US" dirty="0"/>
          </a:p>
        </p:txBody>
      </p:sp>
      <p:sp>
        <p:nvSpPr>
          <p:cNvPr id="3" name="Footer Placeholder 2"/>
          <p:cNvSpPr>
            <a:spLocks noGrp="1"/>
          </p:cNvSpPr>
          <p:nvPr>
            <p:ph type="ftr" sz="quarter" idx="11"/>
          </p:nvPr>
        </p:nvSpPr>
        <p:spPr/>
        <p:txBody>
          <a:bodyPr/>
          <a:lstStyle/>
          <a:p>
            <a:r>
              <a:rPr lang="cs-CZ"/>
              <a:t>Slide #</a:t>
            </a:r>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542554401"/>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47268" y="1069340"/>
            <a:ext cx="5703094" cy="2138680"/>
          </a:xfrm>
        </p:spPr>
        <p:txBody>
          <a:bodyPr anchor="b">
            <a:normAutofit/>
          </a:bodyPr>
          <a:lstStyle>
            <a:lvl1pPr algn="l">
              <a:defRPr sz="3742" b="0"/>
            </a:lvl1pPr>
          </a:lstStyle>
          <a:p>
            <a:r>
              <a:rPr lang="en-US"/>
              <a:t>Click to edit Master title style</a:t>
            </a:r>
            <a:endParaRPr lang="en-US" dirty="0"/>
          </a:p>
        </p:txBody>
      </p:sp>
      <p:sp>
        <p:nvSpPr>
          <p:cNvPr id="3" name="Content Placeholder 2"/>
          <p:cNvSpPr>
            <a:spLocks noGrp="1"/>
          </p:cNvSpPr>
          <p:nvPr>
            <p:ph idx="1"/>
          </p:nvPr>
        </p:nvSpPr>
        <p:spPr>
          <a:xfrm>
            <a:off x="1066855" y="1069340"/>
            <a:ext cx="9267529" cy="8277484"/>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047268" y="3445651"/>
            <a:ext cx="5703094" cy="3260827"/>
          </a:xfrm>
        </p:spPr>
        <p:txBody>
          <a:bodyPr anchor="t">
            <a:normAutofit/>
          </a:bodyPr>
          <a:lstStyle>
            <a:lvl1pPr marL="0" indent="0">
              <a:buNone/>
              <a:defRPr sz="2495"/>
            </a:lvl1pPr>
            <a:lvl2pPr marL="712866" indent="0">
              <a:buNone/>
              <a:defRPr sz="1871"/>
            </a:lvl2pPr>
            <a:lvl3pPr marL="1425732" indent="0">
              <a:buNone/>
              <a:defRPr sz="1559"/>
            </a:lvl3pPr>
            <a:lvl4pPr marL="2138599" indent="0">
              <a:buNone/>
              <a:defRPr sz="1403"/>
            </a:lvl4pPr>
            <a:lvl5pPr marL="2851465" indent="0">
              <a:buNone/>
              <a:defRPr sz="1403"/>
            </a:lvl5pPr>
            <a:lvl6pPr marL="3564331" indent="0">
              <a:buNone/>
              <a:defRPr sz="1403"/>
            </a:lvl6pPr>
            <a:lvl7pPr marL="4277197" indent="0">
              <a:buNone/>
              <a:defRPr sz="1403"/>
            </a:lvl7pPr>
            <a:lvl8pPr marL="4990064" indent="0">
              <a:buNone/>
              <a:defRPr sz="1403"/>
            </a:lvl8pPr>
            <a:lvl9pPr marL="5702930" indent="0">
              <a:buNone/>
              <a:defRPr sz="1403"/>
            </a:lvl9pPr>
          </a:lstStyle>
          <a:p>
            <a:pPr lvl="0"/>
            <a:r>
              <a:rPr lang="en-US"/>
              <a:t>Click to edit Master text styles</a:t>
            </a:r>
          </a:p>
        </p:txBody>
      </p:sp>
      <p:sp>
        <p:nvSpPr>
          <p:cNvPr id="5" name="Date Placeholder 4"/>
          <p:cNvSpPr>
            <a:spLocks noGrp="1"/>
          </p:cNvSpPr>
          <p:nvPr>
            <p:ph type="dt" sz="half" idx="10"/>
          </p:nvPr>
        </p:nvSpPr>
        <p:spPr/>
        <p:txBody>
          <a:bodyPr/>
          <a:lstStyle/>
          <a:p>
            <a:fld id="{705FF648-10C0-4CE9-B636-80603D6E31FE}" type="datetime1">
              <a:rPr lang="en-US" smtClean="0"/>
              <a:t>5/10/2022</a:t>
            </a:fld>
            <a:endParaRPr lang="en-US" dirty="0"/>
          </a:p>
        </p:txBody>
      </p:sp>
      <p:sp>
        <p:nvSpPr>
          <p:cNvPr id="6" name="Footer Placeholder 5"/>
          <p:cNvSpPr>
            <a:spLocks noGrp="1"/>
          </p:cNvSpPr>
          <p:nvPr>
            <p:ph type="ftr" sz="quarter" idx="11"/>
          </p:nvPr>
        </p:nvSpPr>
        <p:spPr/>
        <p:txBody>
          <a:bodyPr/>
          <a:lstStyle/>
          <a:p>
            <a:r>
              <a:rPr lang="cs-CZ"/>
              <a:t>Slide #</a:t>
            </a:r>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416240220"/>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020" y="2257496"/>
            <a:ext cx="9386342" cy="1782233"/>
          </a:xfrm>
        </p:spPr>
        <p:txBody>
          <a:bodyPr anchor="b">
            <a:normAutofit/>
          </a:bodyPr>
          <a:lstStyle>
            <a:lvl1pPr algn="l">
              <a:defRPr sz="4366"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542112" y="1425787"/>
            <a:ext cx="5115842" cy="7128933"/>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95"/>
            </a:lvl1pPr>
            <a:lvl2pPr marL="712866" indent="0">
              <a:buNone/>
              <a:defRPr sz="2495"/>
            </a:lvl2pPr>
            <a:lvl3pPr marL="1425732" indent="0">
              <a:buNone/>
              <a:defRPr sz="2495"/>
            </a:lvl3pPr>
            <a:lvl4pPr marL="2138599" indent="0">
              <a:buNone/>
              <a:defRPr sz="2495"/>
            </a:lvl4pPr>
            <a:lvl5pPr marL="2851465" indent="0">
              <a:buNone/>
              <a:defRPr sz="2495"/>
            </a:lvl5pPr>
            <a:lvl6pPr marL="3564331" indent="0">
              <a:buNone/>
              <a:defRPr sz="2495"/>
            </a:lvl6pPr>
            <a:lvl7pPr marL="4277197" indent="0">
              <a:buNone/>
              <a:defRPr sz="2495"/>
            </a:lvl7pPr>
            <a:lvl8pPr marL="4990064" indent="0">
              <a:buNone/>
              <a:defRPr sz="2495"/>
            </a:lvl8pPr>
            <a:lvl9pPr marL="5702930" indent="0">
              <a:buNone/>
              <a:defRPr sz="2495"/>
            </a:lvl9pPr>
          </a:lstStyle>
          <a:p>
            <a:r>
              <a:rPr lang="en-US"/>
              <a:t>Click icon to add picture</a:t>
            </a:r>
            <a:endParaRPr lang="en-US" dirty="0"/>
          </a:p>
        </p:txBody>
      </p:sp>
      <p:sp>
        <p:nvSpPr>
          <p:cNvPr id="4" name="Text Placeholder 3"/>
          <p:cNvSpPr>
            <a:spLocks noGrp="1"/>
          </p:cNvSpPr>
          <p:nvPr>
            <p:ph type="body" sz="half" idx="2"/>
          </p:nvPr>
        </p:nvSpPr>
        <p:spPr>
          <a:xfrm>
            <a:off x="7364020" y="4330167"/>
            <a:ext cx="9388818" cy="3194818"/>
          </a:xfrm>
        </p:spPr>
        <p:txBody>
          <a:bodyPr anchor="t">
            <a:normAutofit/>
          </a:bodyPr>
          <a:lstStyle>
            <a:lvl1pPr marL="0" indent="0">
              <a:buNone/>
              <a:defRPr sz="2807"/>
            </a:lvl1pPr>
            <a:lvl2pPr marL="712866" indent="0">
              <a:buNone/>
              <a:defRPr sz="1871"/>
            </a:lvl2pPr>
            <a:lvl3pPr marL="1425732" indent="0">
              <a:buNone/>
              <a:defRPr sz="1559"/>
            </a:lvl3pPr>
            <a:lvl4pPr marL="2138599" indent="0">
              <a:buNone/>
              <a:defRPr sz="1403"/>
            </a:lvl4pPr>
            <a:lvl5pPr marL="2851465" indent="0">
              <a:buNone/>
              <a:defRPr sz="1403"/>
            </a:lvl5pPr>
            <a:lvl6pPr marL="3564331" indent="0">
              <a:buNone/>
              <a:defRPr sz="1403"/>
            </a:lvl6pPr>
            <a:lvl7pPr marL="4277197" indent="0">
              <a:buNone/>
              <a:defRPr sz="1403"/>
            </a:lvl7pPr>
            <a:lvl8pPr marL="4990064" indent="0">
              <a:buNone/>
              <a:defRPr sz="1403"/>
            </a:lvl8pPr>
            <a:lvl9pPr marL="5702930" indent="0">
              <a:buNone/>
              <a:defRPr sz="1403"/>
            </a:lvl9pPr>
          </a:lstStyle>
          <a:p>
            <a:pPr lvl="0"/>
            <a:r>
              <a:rPr lang="en-US"/>
              <a:t>Click to edit Master text styles</a:t>
            </a:r>
          </a:p>
        </p:txBody>
      </p:sp>
      <p:sp>
        <p:nvSpPr>
          <p:cNvPr id="5" name="Date Placeholder 4"/>
          <p:cNvSpPr>
            <a:spLocks noGrp="1"/>
          </p:cNvSpPr>
          <p:nvPr>
            <p:ph type="dt" sz="half" idx="10"/>
          </p:nvPr>
        </p:nvSpPr>
        <p:spPr/>
        <p:txBody>
          <a:bodyPr/>
          <a:lstStyle/>
          <a:p>
            <a:fld id="{0EBBB5CD-BA35-47B8-8991-BA6FB625C8F8}" type="datetime1">
              <a:rPr lang="en-US" smtClean="0"/>
              <a:t>5/10/2022</a:t>
            </a:fld>
            <a:endParaRPr lang="en-US" dirty="0"/>
          </a:p>
        </p:txBody>
      </p:sp>
      <p:sp>
        <p:nvSpPr>
          <p:cNvPr id="6" name="Footer Placeholder 5"/>
          <p:cNvSpPr>
            <a:spLocks noGrp="1"/>
          </p:cNvSpPr>
          <p:nvPr>
            <p:ph type="ftr" sz="quarter" idx="11"/>
          </p:nvPr>
        </p:nvSpPr>
        <p:spPr/>
        <p:txBody>
          <a:bodyPr/>
          <a:lstStyle/>
          <a:p>
            <a:r>
              <a:rPr lang="cs-CZ"/>
              <a:t>Slide #</a:t>
            </a:r>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4257453896"/>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4355919" y="4620605"/>
            <a:ext cx="4649447" cy="5003456"/>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066854" y="6996915"/>
            <a:ext cx="13307219" cy="234990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54" y="1069341"/>
            <a:ext cx="13307219" cy="563713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443403" y="9624061"/>
            <a:ext cx="2495104" cy="569325"/>
          </a:xfrm>
          <a:prstGeom prst="rect">
            <a:avLst/>
          </a:prstGeom>
        </p:spPr>
        <p:txBody>
          <a:bodyPr vert="horz" lIns="91440" tIns="45720" rIns="91440" bIns="45720" rtlCol="0" anchor="t"/>
          <a:lstStyle>
            <a:lvl1pPr algn="r">
              <a:defRPr sz="1559" b="0" i="0">
                <a:solidFill>
                  <a:schemeClr val="bg2">
                    <a:lumMod val="50000"/>
                  </a:schemeClr>
                </a:solidFill>
                <a:effectLst/>
                <a:latin typeface="+mn-lt"/>
              </a:defRPr>
            </a:lvl1pPr>
          </a:lstStyle>
          <a:p>
            <a:fld id="{C9BBE8A8-5862-4959-88B5-09E5DD9D6E0C}" type="datetime1">
              <a:rPr lang="en-US" smtClean="0"/>
              <a:t>5/10/2022</a:t>
            </a:fld>
            <a:endParaRPr lang="en-US" dirty="0"/>
          </a:p>
        </p:txBody>
      </p:sp>
      <p:sp>
        <p:nvSpPr>
          <p:cNvPr id="5" name="Footer Placeholder 4"/>
          <p:cNvSpPr>
            <a:spLocks noGrp="1"/>
          </p:cNvSpPr>
          <p:nvPr>
            <p:ph type="ftr" sz="quarter" idx="3"/>
          </p:nvPr>
        </p:nvSpPr>
        <p:spPr>
          <a:xfrm>
            <a:off x="1066854" y="9624061"/>
            <a:ext cx="11762631" cy="569325"/>
          </a:xfrm>
          <a:prstGeom prst="rect">
            <a:avLst/>
          </a:prstGeom>
        </p:spPr>
        <p:txBody>
          <a:bodyPr vert="horz" lIns="91440" tIns="45720" rIns="91440" bIns="45720" rtlCol="0" anchor="t"/>
          <a:lstStyle>
            <a:lvl1pPr algn="l">
              <a:defRPr sz="1559" b="0" i="0">
                <a:solidFill>
                  <a:schemeClr val="bg2">
                    <a:lumMod val="50000"/>
                  </a:schemeClr>
                </a:solidFill>
                <a:effectLst/>
                <a:latin typeface="+mn-lt"/>
              </a:defRPr>
            </a:lvl1pPr>
          </a:lstStyle>
          <a:p>
            <a:r>
              <a:rPr lang="cs-CZ"/>
              <a:t>Slide #</a:t>
            </a:r>
          </a:p>
        </p:txBody>
      </p:sp>
      <p:sp>
        <p:nvSpPr>
          <p:cNvPr id="6" name="Slide Number Placeholder 5"/>
          <p:cNvSpPr>
            <a:spLocks noGrp="1"/>
          </p:cNvSpPr>
          <p:nvPr>
            <p:ph type="sldNum" sz="quarter" idx="4"/>
          </p:nvPr>
        </p:nvSpPr>
        <p:spPr>
          <a:xfrm>
            <a:off x="16158767" y="8698289"/>
            <a:ext cx="1781040" cy="1044587"/>
          </a:xfrm>
          <a:prstGeom prst="rect">
            <a:avLst/>
          </a:prstGeom>
        </p:spPr>
        <p:txBody>
          <a:bodyPr vert="horz" lIns="91440" tIns="45720" rIns="91440" bIns="45720" rtlCol="0" anchor="b"/>
          <a:lstStyle>
            <a:lvl1pPr algn="r">
              <a:defRPr sz="4989" b="0" i="0">
                <a:solidFill>
                  <a:schemeClr val="bg2">
                    <a:lumMod val="50000"/>
                  </a:schemeClr>
                </a:solidFill>
                <a:effectLst/>
                <a:latin typeface="+mn-lt"/>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3793531271"/>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hf sldNum="0" hdr="0" ftr="0" dt="0"/>
  <p:txStyles>
    <p:titleStyle>
      <a:lvl1pPr algn="l" defTabSz="712866" rtl="0" eaLnBrk="1" latinLnBrk="0" hangingPunct="1">
        <a:spcBef>
          <a:spcPct val="0"/>
        </a:spcBef>
        <a:buNone/>
        <a:defRPr sz="5613"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45541" indent="-445541" algn="l" defTabSz="712866" rtl="0" eaLnBrk="1" latinLnBrk="0" hangingPunct="1">
        <a:spcBef>
          <a:spcPct val="20000"/>
        </a:spcBef>
        <a:spcAft>
          <a:spcPts val="936"/>
        </a:spcAft>
        <a:buClr>
          <a:schemeClr val="tx1"/>
        </a:buClr>
        <a:buSzPct val="80000"/>
        <a:buFont typeface="Wingdings 3" panose="05040102010807070707" pitchFamily="18" charset="2"/>
        <a:buChar char=""/>
        <a:defRPr sz="3118" kern="1200" cap="none">
          <a:solidFill>
            <a:schemeClr val="bg2">
              <a:lumMod val="75000"/>
            </a:schemeClr>
          </a:solidFill>
          <a:effectLst/>
          <a:latin typeface="+mn-lt"/>
          <a:ea typeface="+mn-ea"/>
          <a:cs typeface="+mn-cs"/>
        </a:defRPr>
      </a:lvl1pPr>
      <a:lvl2pPr marL="1158408" indent="-445541" algn="l" defTabSz="712866" rtl="0" eaLnBrk="1" latinLnBrk="0" hangingPunct="1">
        <a:spcBef>
          <a:spcPct val="20000"/>
        </a:spcBef>
        <a:spcAft>
          <a:spcPts val="936"/>
        </a:spcAft>
        <a:buClr>
          <a:schemeClr val="tx1"/>
        </a:buClr>
        <a:buSzPct val="80000"/>
        <a:buFont typeface="Wingdings 3" panose="05040102010807070707" pitchFamily="18" charset="2"/>
        <a:buChar char=""/>
        <a:defRPr sz="2807" kern="1200" cap="none">
          <a:solidFill>
            <a:schemeClr val="bg2">
              <a:lumMod val="75000"/>
            </a:schemeClr>
          </a:solidFill>
          <a:effectLst/>
          <a:latin typeface="+mn-lt"/>
          <a:ea typeface="+mn-ea"/>
          <a:cs typeface="+mn-cs"/>
        </a:defRPr>
      </a:lvl2pPr>
      <a:lvl3pPr marL="1871274" indent="-445541" algn="l" defTabSz="712866" rtl="0" eaLnBrk="1" latinLnBrk="0" hangingPunct="1">
        <a:spcBef>
          <a:spcPct val="20000"/>
        </a:spcBef>
        <a:spcAft>
          <a:spcPts val="936"/>
        </a:spcAft>
        <a:buClr>
          <a:schemeClr val="tx1"/>
        </a:buClr>
        <a:buSzPct val="80000"/>
        <a:buFont typeface="Wingdings 3" panose="05040102010807070707" pitchFamily="18" charset="2"/>
        <a:buChar char=""/>
        <a:defRPr sz="2495" kern="1200" cap="none">
          <a:solidFill>
            <a:schemeClr val="bg2">
              <a:lumMod val="75000"/>
            </a:schemeClr>
          </a:solidFill>
          <a:effectLst/>
          <a:latin typeface="+mn-lt"/>
          <a:ea typeface="+mn-ea"/>
          <a:cs typeface="+mn-cs"/>
        </a:defRPr>
      </a:lvl3pPr>
      <a:lvl4pPr marL="2405924" indent="-267325" algn="l" defTabSz="712866" rtl="0" eaLnBrk="1" latinLnBrk="0" hangingPunct="1">
        <a:spcBef>
          <a:spcPct val="20000"/>
        </a:spcBef>
        <a:spcAft>
          <a:spcPts val="936"/>
        </a:spcAft>
        <a:buClr>
          <a:schemeClr val="tx1"/>
        </a:buClr>
        <a:buSzPct val="80000"/>
        <a:buFont typeface="Wingdings 3" panose="05040102010807070707" pitchFamily="18" charset="2"/>
        <a:buChar char=""/>
        <a:defRPr sz="2183" kern="1200" cap="none">
          <a:solidFill>
            <a:schemeClr val="bg2">
              <a:lumMod val="75000"/>
            </a:schemeClr>
          </a:solidFill>
          <a:effectLst/>
          <a:latin typeface="+mn-lt"/>
          <a:ea typeface="+mn-ea"/>
          <a:cs typeface="+mn-cs"/>
        </a:defRPr>
      </a:lvl4pPr>
      <a:lvl5pPr marL="3118790" indent="-267325" algn="l" defTabSz="712866" rtl="0" eaLnBrk="1" latinLnBrk="0" hangingPunct="1">
        <a:spcBef>
          <a:spcPct val="20000"/>
        </a:spcBef>
        <a:spcAft>
          <a:spcPts val="936"/>
        </a:spcAft>
        <a:buClr>
          <a:schemeClr val="tx1"/>
        </a:buClr>
        <a:buSzPct val="80000"/>
        <a:buFont typeface="Wingdings 3" panose="05040102010807070707" pitchFamily="18" charset="2"/>
        <a:buChar char=""/>
        <a:defRPr sz="2183" kern="1200" cap="none">
          <a:solidFill>
            <a:schemeClr val="bg2">
              <a:lumMod val="75000"/>
            </a:schemeClr>
          </a:solidFill>
          <a:effectLst/>
          <a:latin typeface="+mn-lt"/>
          <a:ea typeface="+mn-ea"/>
          <a:cs typeface="+mn-cs"/>
        </a:defRPr>
      </a:lvl5pPr>
      <a:lvl6pPr marL="3920764" indent="-356433" algn="l" defTabSz="712866" rtl="0" eaLnBrk="1" latinLnBrk="0" hangingPunct="1">
        <a:spcBef>
          <a:spcPct val="20000"/>
        </a:spcBef>
        <a:spcAft>
          <a:spcPts val="936"/>
        </a:spcAft>
        <a:buClr>
          <a:schemeClr val="tx1"/>
        </a:buClr>
        <a:buSzPct val="80000"/>
        <a:buFont typeface="Wingdings 3" panose="05040102010807070707" pitchFamily="18" charset="2"/>
        <a:buChar char=""/>
        <a:defRPr sz="2183" kern="1200" cap="none">
          <a:solidFill>
            <a:schemeClr val="bg2">
              <a:lumMod val="75000"/>
            </a:schemeClr>
          </a:solidFill>
          <a:effectLst/>
          <a:latin typeface="+mn-lt"/>
          <a:ea typeface="+mn-ea"/>
          <a:cs typeface="+mn-cs"/>
        </a:defRPr>
      </a:lvl6pPr>
      <a:lvl7pPr marL="4633631" indent="-356433" algn="l" defTabSz="712866" rtl="0" eaLnBrk="1" latinLnBrk="0" hangingPunct="1">
        <a:spcBef>
          <a:spcPct val="20000"/>
        </a:spcBef>
        <a:spcAft>
          <a:spcPts val="936"/>
        </a:spcAft>
        <a:buClr>
          <a:schemeClr val="tx1"/>
        </a:buClr>
        <a:buSzPct val="80000"/>
        <a:buFont typeface="Wingdings 3" panose="05040102010807070707" pitchFamily="18" charset="2"/>
        <a:buChar char=""/>
        <a:defRPr sz="2183" kern="1200" cap="none">
          <a:solidFill>
            <a:schemeClr val="bg2">
              <a:lumMod val="75000"/>
            </a:schemeClr>
          </a:solidFill>
          <a:effectLst/>
          <a:latin typeface="+mn-lt"/>
          <a:ea typeface="+mn-ea"/>
          <a:cs typeface="+mn-cs"/>
        </a:defRPr>
      </a:lvl7pPr>
      <a:lvl8pPr marL="5346497" indent="-356433" algn="l" defTabSz="712866" rtl="0" eaLnBrk="1" latinLnBrk="0" hangingPunct="1">
        <a:spcBef>
          <a:spcPct val="20000"/>
        </a:spcBef>
        <a:spcAft>
          <a:spcPts val="936"/>
        </a:spcAft>
        <a:buClr>
          <a:schemeClr val="tx1"/>
        </a:buClr>
        <a:buSzPct val="80000"/>
        <a:buFont typeface="Wingdings 3" panose="05040102010807070707" pitchFamily="18" charset="2"/>
        <a:buChar char=""/>
        <a:defRPr sz="2183" kern="1200" cap="none">
          <a:solidFill>
            <a:schemeClr val="bg2">
              <a:lumMod val="75000"/>
            </a:schemeClr>
          </a:solidFill>
          <a:effectLst/>
          <a:latin typeface="+mn-lt"/>
          <a:ea typeface="+mn-ea"/>
          <a:cs typeface="+mn-cs"/>
        </a:defRPr>
      </a:lvl8pPr>
      <a:lvl9pPr marL="6059363" indent="-356433" algn="l" defTabSz="712866" rtl="0" eaLnBrk="1" latinLnBrk="0" hangingPunct="1">
        <a:spcBef>
          <a:spcPct val="20000"/>
        </a:spcBef>
        <a:spcAft>
          <a:spcPts val="936"/>
        </a:spcAft>
        <a:buClr>
          <a:schemeClr val="tx1"/>
        </a:buClr>
        <a:buSzPct val="80000"/>
        <a:buFont typeface="Wingdings 3" panose="05040102010807070707" pitchFamily="18" charset="2"/>
        <a:buChar char=""/>
        <a:defRPr sz="2183" kern="1200" cap="none">
          <a:solidFill>
            <a:schemeClr val="bg2">
              <a:lumMod val="75000"/>
            </a:schemeClr>
          </a:solidFill>
          <a:effectLst/>
          <a:latin typeface="+mn-lt"/>
          <a:ea typeface="+mn-ea"/>
          <a:cs typeface="+mn-cs"/>
        </a:defRPr>
      </a:lvl9pPr>
    </p:bodyStyle>
    <p:otherStyle>
      <a:defPPr>
        <a:defRPr lang="en-US"/>
      </a:defPPr>
      <a:lvl1pPr marL="0" algn="l" defTabSz="712866" rtl="0" eaLnBrk="1" latinLnBrk="0" hangingPunct="1">
        <a:defRPr sz="2807" kern="1200">
          <a:solidFill>
            <a:schemeClr val="tx1"/>
          </a:solidFill>
          <a:latin typeface="+mn-lt"/>
          <a:ea typeface="+mn-ea"/>
          <a:cs typeface="+mn-cs"/>
        </a:defRPr>
      </a:lvl1pPr>
      <a:lvl2pPr marL="712866" algn="l" defTabSz="712866" rtl="0" eaLnBrk="1" latinLnBrk="0" hangingPunct="1">
        <a:defRPr sz="2807" kern="1200">
          <a:solidFill>
            <a:schemeClr val="tx1"/>
          </a:solidFill>
          <a:latin typeface="+mn-lt"/>
          <a:ea typeface="+mn-ea"/>
          <a:cs typeface="+mn-cs"/>
        </a:defRPr>
      </a:lvl2pPr>
      <a:lvl3pPr marL="1425732" algn="l" defTabSz="712866" rtl="0" eaLnBrk="1" latinLnBrk="0" hangingPunct="1">
        <a:defRPr sz="2807" kern="1200">
          <a:solidFill>
            <a:schemeClr val="tx1"/>
          </a:solidFill>
          <a:latin typeface="+mn-lt"/>
          <a:ea typeface="+mn-ea"/>
          <a:cs typeface="+mn-cs"/>
        </a:defRPr>
      </a:lvl3pPr>
      <a:lvl4pPr marL="2138599" algn="l" defTabSz="712866" rtl="0" eaLnBrk="1" latinLnBrk="0" hangingPunct="1">
        <a:defRPr sz="2807" kern="1200">
          <a:solidFill>
            <a:schemeClr val="tx1"/>
          </a:solidFill>
          <a:latin typeface="+mn-lt"/>
          <a:ea typeface="+mn-ea"/>
          <a:cs typeface="+mn-cs"/>
        </a:defRPr>
      </a:lvl4pPr>
      <a:lvl5pPr marL="2851465" algn="l" defTabSz="712866" rtl="0" eaLnBrk="1" latinLnBrk="0" hangingPunct="1">
        <a:defRPr sz="2807" kern="1200">
          <a:solidFill>
            <a:schemeClr val="tx1"/>
          </a:solidFill>
          <a:latin typeface="+mn-lt"/>
          <a:ea typeface="+mn-ea"/>
          <a:cs typeface="+mn-cs"/>
        </a:defRPr>
      </a:lvl5pPr>
      <a:lvl6pPr marL="3564331" algn="l" defTabSz="712866" rtl="0" eaLnBrk="1" latinLnBrk="0" hangingPunct="1">
        <a:defRPr sz="2807" kern="1200">
          <a:solidFill>
            <a:schemeClr val="tx1"/>
          </a:solidFill>
          <a:latin typeface="+mn-lt"/>
          <a:ea typeface="+mn-ea"/>
          <a:cs typeface="+mn-cs"/>
        </a:defRPr>
      </a:lvl6pPr>
      <a:lvl7pPr marL="4277197" algn="l" defTabSz="712866" rtl="0" eaLnBrk="1" latinLnBrk="0" hangingPunct="1">
        <a:defRPr sz="2807" kern="1200">
          <a:solidFill>
            <a:schemeClr val="tx1"/>
          </a:solidFill>
          <a:latin typeface="+mn-lt"/>
          <a:ea typeface="+mn-ea"/>
          <a:cs typeface="+mn-cs"/>
        </a:defRPr>
      </a:lvl7pPr>
      <a:lvl8pPr marL="4990064" algn="l" defTabSz="712866" rtl="0" eaLnBrk="1" latinLnBrk="0" hangingPunct="1">
        <a:defRPr sz="2807" kern="1200">
          <a:solidFill>
            <a:schemeClr val="tx1"/>
          </a:solidFill>
          <a:latin typeface="+mn-lt"/>
          <a:ea typeface="+mn-ea"/>
          <a:cs typeface="+mn-cs"/>
        </a:defRPr>
      </a:lvl8pPr>
      <a:lvl9pPr marL="5702930" algn="l" defTabSz="712866"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17.png"/><Relationship Id="rId10" Type="http://schemas.openxmlformats.org/officeDocument/2006/relationships/customXml" Target="../ink/ink4.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owl.excelsior.edu/citation-and-documentation/mla-style/mla-works-cited/interviews/" TargetMode="External"/><Relationship Id="rId5" Type="http://schemas.openxmlformats.org/officeDocument/2006/relationships/image" Target="../media/image21.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hyperlink" Target="https://www.smc.edu/administration/grant-development/documents/GAPFormRevised.pdf" TargetMode="External"/><Relationship Id="rId2" Type="http://schemas.openxmlformats.org/officeDocument/2006/relationships/hyperlink" Target="https://www.smc.edu/administration/grant-development/how-to-apply-for-a-grant.php" TargetMode="Externa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s://www.smc.edu/administration/grant-developmen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hyperlink" Target="https://www.nsf.gov/" TargetMode="Externa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145443" y="2972892"/>
            <a:ext cx="11015873" cy="2195473"/>
          </a:xfrm>
          <a:prstGeom prst="rect">
            <a:avLst/>
          </a:prstGeom>
        </p:spPr>
        <p:txBody>
          <a:bodyPr vert="horz" wrap="square" lIns="0" tIns="12700" rIns="0" bIns="0" rtlCol="0" anchor="t">
            <a:spAutoFit/>
          </a:bodyPr>
          <a:lstStyle/>
          <a:p>
            <a:pPr marL="12700" marR="5080" indent="360680" algn="ctr">
              <a:lnSpc>
                <a:spcPct val="102400"/>
              </a:lnSpc>
            </a:pPr>
            <a:r>
              <a:rPr lang="en-US" sz="7200" dirty="0">
                <a:cs typeface="Source Sans Pro"/>
              </a:rPr>
              <a:t>Santa Monica</a:t>
            </a:r>
            <a:r>
              <a:rPr lang="en-US" sz="7200" dirty="0">
                <a:solidFill>
                  <a:srgbClr val="3333FF"/>
                </a:solidFill>
                <a:cs typeface="Source Sans Pro"/>
              </a:rPr>
              <a:t> </a:t>
            </a:r>
            <a:r>
              <a:rPr lang="en-US" sz="7200" dirty="0">
                <a:cs typeface="Source Sans Pro"/>
              </a:rPr>
              <a:t>College Grants Office</a:t>
            </a:r>
            <a:endParaRPr lang="cs-CZ" sz="7200" dirty="0">
              <a:cs typeface="Source Sans Pro"/>
            </a:endParaRPr>
          </a:p>
        </p:txBody>
      </p:sp>
      <p:sp>
        <p:nvSpPr>
          <p:cNvPr id="19" name="object 19"/>
          <p:cNvSpPr/>
          <p:nvPr/>
        </p:nvSpPr>
        <p:spPr>
          <a:xfrm flipV="1">
            <a:off x="1351756" y="4889499"/>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dirty="0"/>
          </a:p>
        </p:txBody>
      </p:sp>
      <p:pic>
        <p:nvPicPr>
          <p:cNvPr id="9" name="3D Model 8">
            <a:extLst>
              <a:ext uri="{FF2B5EF4-FFF2-40B4-BE49-F238E27FC236}">
                <a16:creationId xmlns:a16="http://schemas.microsoft.com/office/drawing/2014/main" id="{6C834331-EE40-451D-8117-3AAA3C3C3A2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140764" y="3791992"/>
            <a:ext cx="9869550" cy="5551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F058529A-C632-4240-A6A7-A5E19E5C3D11}"/>
              </a:ext>
            </a:extLst>
          </p:cNvPr>
          <p:cNvSpPr txBox="1"/>
          <p:nvPr/>
        </p:nvSpPr>
        <p:spPr>
          <a:xfrm>
            <a:off x="3097685" y="6715777"/>
            <a:ext cx="4121426" cy="1569660"/>
          </a:xfrm>
          <a:prstGeom prst="rect">
            <a:avLst/>
          </a:prstGeom>
          <a:noFill/>
        </p:spPr>
        <p:txBody>
          <a:bodyPr wrap="square" lIns="91440" tIns="45720" rIns="91440" bIns="45720" rtlCol="0" anchor="t">
            <a:spAutoFit/>
          </a:bodyPr>
          <a:lstStyle/>
          <a:p>
            <a:pPr algn="ctr"/>
            <a:r>
              <a:rPr lang="en-US" sz="2400"/>
              <a:t>Presented by </a:t>
            </a:r>
            <a:endParaRPr lang="en-US" sz="2400" dirty="0"/>
          </a:p>
          <a:p>
            <a:pPr algn="ctr"/>
            <a:r>
              <a:rPr lang="en-US" sz="2400" dirty="0"/>
              <a:t>Tracy Beidleman</a:t>
            </a:r>
          </a:p>
          <a:p>
            <a:pPr algn="ctr"/>
            <a:r>
              <a:rPr lang="en-US" sz="2400" dirty="0">
                <a:ea typeface="+mn-lt"/>
                <a:cs typeface="+mn-lt"/>
              </a:rPr>
              <a:t>Director of Grants</a:t>
            </a:r>
          </a:p>
          <a:p>
            <a:pPr algn="ctr"/>
            <a:endParaRPr lang="en-US" sz="2400" dirty="0"/>
          </a:p>
        </p:txBody>
      </p:sp>
      <p:sp>
        <p:nvSpPr>
          <p:cNvPr id="13" name="TextBox 12">
            <a:extLst>
              <a:ext uri="{FF2B5EF4-FFF2-40B4-BE49-F238E27FC236}">
                <a16:creationId xmlns:a16="http://schemas.microsoft.com/office/drawing/2014/main" id="{A2FB846E-67E9-4882-8D2B-23378D381EF8}"/>
              </a:ext>
            </a:extLst>
          </p:cNvPr>
          <p:cNvSpPr txBox="1"/>
          <p:nvPr/>
        </p:nvSpPr>
        <p:spPr>
          <a:xfrm>
            <a:off x="3028156" y="5651500"/>
            <a:ext cx="4114800" cy="1066800"/>
          </a:xfrm>
          <a:prstGeom prst="rect">
            <a:avLst/>
          </a:prstGeom>
          <a:noFill/>
        </p:spPr>
        <p:txBody>
          <a:bodyPr wrap="square" rtlCol="0">
            <a:spAutoFit/>
          </a:bodyPr>
          <a:lstStyle/>
          <a:p>
            <a:endParaRPr lang="en-US" dirty="0"/>
          </a:p>
        </p:txBody>
      </p:sp>
      <p:sp>
        <p:nvSpPr>
          <p:cNvPr id="21" name="TextBox 20">
            <a:extLst>
              <a:ext uri="{FF2B5EF4-FFF2-40B4-BE49-F238E27FC236}">
                <a16:creationId xmlns:a16="http://schemas.microsoft.com/office/drawing/2014/main" id="{6447F328-9E33-4804-884B-A14B1DCBFFA4}"/>
              </a:ext>
            </a:extLst>
          </p:cNvPr>
          <p:cNvSpPr txBox="1"/>
          <p:nvPr/>
        </p:nvSpPr>
        <p:spPr>
          <a:xfrm>
            <a:off x="1027243" y="5236034"/>
            <a:ext cx="8348883" cy="707886"/>
          </a:xfrm>
          <a:prstGeom prst="rect">
            <a:avLst/>
          </a:prstGeom>
          <a:noFill/>
        </p:spPr>
        <p:txBody>
          <a:bodyPr wrap="square" rtlCol="0">
            <a:spAutoFit/>
          </a:bodyPr>
          <a:lstStyle/>
          <a:p>
            <a:r>
              <a:rPr lang="en-US" sz="4000" dirty="0"/>
              <a:t>Grant Approval Process Training</a:t>
            </a:r>
          </a:p>
        </p:txBody>
      </p:sp>
      <p:sp>
        <p:nvSpPr>
          <p:cNvPr id="15" name="TextBox 14">
            <a:extLst>
              <a:ext uri="{FF2B5EF4-FFF2-40B4-BE49-F238E27FC236}">
                <a16:creationId xmlns:a16="http://schemas.microsoft.com/office/drawing/2014/main" id="{FADCB10D-E7C2-4ABD-9E58-FFDFBED0C31E}"/>
              </a:ext>
            </a:extLst>
          </p:cNvPr>
          <p:cNvSpPr txBox="1"/>
          <p:nvPr/>
        </p:nvSpPr>
        <p:spPr>
          <a:xfrm>
            <a:off x="2797250" y="5516336"/>
            <a:ext cx="4271812" cy="707886"/>
          </a:xfrm>
          <a:prstGeom prst="rect">
            <a:avLst/>
          </a:prstGeom>
          <a:noFill/>
        </p:spPr>
        <p:txBody>
          <a:bodyPr wrap="square" lIns="91440" tIns="45720" rIns="91440" bIns="45720" rtlCol="0" anchor="t">
            <a:spAutoFit/>
          </a:bodyPr>
          <a:lstStyle/>
          <a:p>
            <a:pPr algn="ct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750" advTm="51424">
        <p14:switch dir="r"/>
      </p:transition>
    </mc:Choice>
    <mc:Fallback xmlns="">
      <p:transition spd="slow" advTm="5142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F95502-65C6-482A-9B40-DDCB8DAA9D75}"/>
              </a:ext>
            </a:extLst>
          </p:cNvPr>
          <p:cNvGrpSpPr/>
          <p:nvPr/>
        </p:nvGrpSpPr>
        <p:grpSpPr>
          <a:xfrm>
            <a:off x="0" y="-13648"/>
            <a:ext cx="18957978" cy="1126191"/>
            <a:chOff x="-324644" y="2222500"/>
            <a:chExt cx="22261685" cy="1318806"/>
          </a:xfrm>
        </p:grpSpPr>
        <p:sp>
          <p:nvSpPr>
            <p:cNvPr id="2" name="object 2"/>
            <p:cNvSpPr/>
            <p:nvPr/>
          </p:nvSpPr>
          <p:spPr>
            <a:xfrm>
              <a:off x="-324644" y="2238979"/>
              <a:ext cx="5600194"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solidFill>
                  <a:srgbClr val="3333FF"/>
                </a:solidFill>
              </a:endParaRPr>
            </a:p>
          </p:txBody>
        </p:sp>
        <p:sp>
          <p:nvSpPr>
            <p:cNvPr id="3"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2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23"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5" name="object 5"/>
          <p:cNvSpPr txBox="1"/>
          <p:nvPr/>
        </p:nvSpPr>
        <p:spPr>
          <a:xfrm>
            <a:off x="4693440" y="-20995"/>
            <a:ext cx="4404215" cy="1073371"/>
          </a:xfrm>
          <a:prstGeom prst="rect">
            <a:avLst/>
          </a:prstGeom>
          <a:noFill/>
        </p:spPr>
        <p:txBody>
          <a:bodyPr vert="horz" wrap="square" lIns="0" tIns="87630" rIns="0" bIns="0" rtlCol="0">
            <a:spAutoFit/>
          </a:bodyPr>
          <a:lstStyle/>
          <a:p>
            <a:pPr marL="495300" algn="ctr">
              <a:spcBef>
                <a:spcPts val="690"/>
              </a:spcBef>
            </a:pPr>
            <a:r>
              <a:rPr lang="en-US" sz="3200" b="1" spc="-10" dirty="0">
                <a:solidFill>
                  <a:srgbClr val="FFFFFF"/>
                </a:solidFill>
                <a:cs typeface="Source Sans Pro Light"/>
              </a:rPr>
              <a:t>Grants Approval Process</a:t>
            </a:r>
            <a:endParaRPr sz="3200" b="1" dirty="0">
              <a:cs typeface="Source Sans Pro Light"/>
            </a:endParaRPr>
          </a:p>
        </p:txBody>
      </p:sp>
      <p:sp>
        <p:nvSpPr>
          <p:cNvPr id="18" name="object 18"/>
          <p:cNvSpPr txBox="1"/>
          <p:nvPr/>
        </p:nvSpPr>
        <p:spPr>
          <a:xfrm>
            <a:off x="3180556" y="2392935"/>
            <a:ext cx="9677400" cy="1416029"/>
          </a:xfrm>
          <a:prstGeom prst="rect">
            <a:avLst/>
          </a:prstGeom>
        </p:spPr>
        <p:txBody>
          <a:bodyPr vert="horz" wrap="square" lIns="0" tIns="12700" rIns="0" bIns="0" rtlCol="0">
            <a:spAutoFit/>
          </a:bodyPr>
          <a:lstStyle/>
          <a:p>
            <a:pPr marL="12700" marR="5080" indent="360680" algn="ctr">
              <a:lnSpc>
                <a:spcPct val="102400"/>
              </a:lnSpc>
            </a:pPr>
            <a:endParaRPr lang="en-US" sz="9600" dirty="0">
              <a:solidFill>
                <a:srgbClr val="3333FF"/>
              </a:solidFill>
              <a:cs typeface="Source Sans Pro"/>
            </a:endParaRPr>
          </a:p>
        </p:txBody>
      </p:sp>
    </p:spTree>
    <p:extLst>
      <p:ext uri="{BB962C8B-B14F-4D97-AF65-F5344CB8AC3E}">
        <p14:creationId xmlns:p14="http://schemas.microsoft.com/office/powerpoint/2010/main" val="243564007"/>
      </p:ext>
    </p:extLst>
  </p:cSld>
  <p:clrMapOvr>
    <a:masterClrMapping/>
  </p:clrMapOvr>
  <mc:AlternateContent xmlns:mc="http://schemas.openxmlformats.org/markup-compatibility/2006" xmlns:p14="http://schemas.microsoft.com/office/powerpoint/2010/main">
    <mc:Choice Requires="p14">
      <p:transition spd="slow" p14:dur="1750" advTm="2852">
        <p14:switch dir="r"/>
      </p:transition>
    </mc:Choice>
    <mc:Fallback xmlns="">
      <p:transition spd="slow" advTm="2852">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6314" y="0"/>
            <a:ext cx="4804064" cy="829128"/>
          </a:xfrm>
          <a:prstGeom prst="rect">
            <a:avLst/>
          </a:prstGeom>
        </p:spPr>
      </p:pic>
      <p:sp>
        <p:nvSpPr>
          <p:cNvPr id="20" name="TextBox 19"/>
          <p:cNvSpPr txBox="1"/>
          <p:nvPr/>
        </p:nvSpPr>
        <p:spPr>
          <a:xfrm>
            <a:off x="49558" y="152954"/>
            <a:ext cx="4717576" cy="523220"/>
          </a:xfrm>
          <a:prstGeom prst="rect">
            <a:avLst/>
          </a:prstGeom>
          <a:noFill/>
        </p:spPr>
        <p:txBody>
          <a:bodyPr wrap="square" rtlCol="0">
            <a:spAutoFit/>
          </a:bodyPr>
          <a:lstStyle/>
          <a:p>
            <a:r>
              <a:rPr lang="en-US" sz="2800" b="1" dirty="0"/>
              <a:t>Grant Approval Process</a:t>
            </a:r>
          </a:p>
        </p:txBody>
      </p:sp>
      <p:sp>
        <p:nvSpPr>
          <p:cNvPr id="10" name="TextBox 9">
            <a:extLst>
              <a:ext uri="{FF2B5EF4-FFF2-40B4-BE49-F238E27FC236}">
                <a16:creationId xmlns:a16="http://schemas.microsoft.com/office/drawing/2014/main" id="{2B9F54AD-8357-416E-8808-AC3B9FB6B4B2}"/>
              </a:ext>
            </a:extLst>
          </p:cNvPr>
          <p:cNvSpPr txBox="1"/>
          <p:nvPr/>
        </p:nvSpPr>
        <p:spPr>
          <a:xfrm>
            <a:off x="1275556" y="1460500"/>
            <a:ext cx="13182599" cy="4832092"/>
          </a:xfrm>
          <a:prstGeom prst="rect">
            <a:avLst/>
          </a:prstGeom>
          <a:noFill/>
        </p:spPr>
        <p:txBody>
          <a:bodyPr wrap="square" rtlCol="0">
            <a:spAutoFit/>
          </a:bodyPr>
          <a:lstStyle/>
          <a:p>
            <a:pPr marL="457200" marR="0" indent="-457200">
              <a:spcBef>
                <a:spcPts val="0"/>
              </a:spcBef>
              <a:spcAft>
                <a:spcPts val="0"/>
              </a:spcAft>
              <a:buFont typeface="Wingdings" panose="05000000000000000000" pitchFamily="2" charset="2"/>
              <a:buChar char="§"/>
            </a:pPr>
            <a:r>
              <a:rPr lang="en-US" sz="2800" dirty="0">
                <a:effectLst/>
                <a:ea typeface="MS Mincho" panose="02020609040205080304" pitchFamily="49" charset="-128"/>
                <a:cs typeface="Arial" panose="020B0604020202020204" pitchFamily="34" charset="0"/>
              </a:rPr>
              <a:t>The Grant Approval Process (GAP) is a framework designed to gain institutional support and pre-approval for your grant proposal early in the development process, prior to submission to a potential funding agency </a:t>
            </a:r>
          </a:p>
          <a:p>
            <a:pPr marL="457200" marR="0" indent="-457200">
              <a:spcBef>
                <a:spcPts val="0"/>
              </a:spcBef>
              <a:spcAft>
                <a:spcPts val="0"/>
              </a:spcAft>
              <a:buFont typeface="Wingdings" panose="05000000000000000000" pitchFamily="2" charset="2"/>
              <a:buChar char="§"/>
            </a:pPr>
            <a:endParaRPr lang="en-US" sz="2800" dirty="0">
              <a:ea typeface="MS Mincho" panose="02020609040205080304" pitchFamily="49" charset="-128"/>
              <a:cs typeface="Arial" panose="020B0604020202020204" pitchFamily="34" charset="0"/>
            </a:endParaRPr>
          </a:p>
          <a:p>
            <a:pPr marL="457200" marR="0" indent="-457200">
              <a:spcBef>
                <a:spcPts val="0"/>
              </a:spcBef>
              <a:spcAft>
                <a:spcPts val="0"/>
              </a:spcAft>
              <a:buFont typeface="Wingdings" panose="05000000000000000000" pitchFamily="2" charset="2"/>
              <a:buChar char="§"/>
            </a:pPr>
            <a:r>
              <a:rPr lang="en-US" sz="2800" dirty="0">
                <a:effectLst/>
                <a:ea typeface="MS Mincho" panose="02020609040205080304" pitchFamily="49" charset="-128"/>
                <a:cs typeface="Arial" panose="020B0604020202020204" pitchFamily="34" charset="0"/>
              </a:rPr>
              <a:t>The GAP form has been designed to ensure proposed projects are aligned with institutional priorities, are appropriate and feasible based on capacity and resources, and have the support required for success once funded</a:t>
            </a:r>
          </a:p>
          <a:p>
            <a:pPr marL="457200" marR="0" indent="-457200">
              <a:spcBef>
                <a:spcPts val="0"/>
              </a:spcBef>
              <a:spcAft>
                <a:spcPts val="0"/>
              </a:spcAft>
              <a:buFont typeface="Wingdings" panose="05000000000000000000" pitchFamily="2" charset="2"/>
              <a:buChar char="§"/>
            </a:pPr>
            <a:endParaRPr lang="en-US" sz="2800" dirty="0">
              <a:ea typeface="MS Mincho" panose="02020609040205080304" pitchFamily="49" charset="-128"/>
              <a:cs typeface="Arial" panose="020B0604020202020204" pitchFamily="34" charset="0"/>
            </a:endParaRPr>
          </a:p>
          <a:p>
            <a:pPr marL="457200" marR="0" indent="-457200">
              <a:spcBef>
                <a:spcPts val="0"/>
              </a:spcBef>
              <a:spcAft>
                <a:spcPts val="0"/>
              </a:spcAft>
              <a:buFont typeface="Wingdings" panose="05000000000000000000" pitchFamily="2" charset="2"/>
              <a:buChar char="§"/>
            </a:pPr>
            <a:r>
              <a:rPr lang="en-US" sz="2800" dirty="0">
                <a:effectLst/>
                <a:ea typeface="MS Mincho" panose="02020609040205080304" pitchFamily="49" charset="-128"/>
                <a:cs typeface="Arial" panose="020B0604020202020204" pitchFamily="34" charset="0"/>
              </a:rPr>
              <a:t>Only applications that have received approval </a:t>
            </a:r>
            <a:r>
              <a:rPr lang="en-US" sz="2800" dirty="0">
                <a:ea typeface="MS Mincho" panose="02020609040205080304" pitchFamily="49" charset="-128"/>
                <a:cs typeface="Arial" panose="020B0604020202020204" pitchFamily="34" charset="0"/>
              </a:rPr>
              <a:t>from the Grant Advisory Committee may</a:t>
            </a:r>
            <a:r>
              <a:rPr lang="en-US" sz="2800" dirty="0">
                <a:effectLst/>
                <a:ea typeface="MS Mincho" panose="02020609040205080304" pitchFamily="49" charset="-128"/>
                <a:cs typeface="Arial" panose="020B0604020202020204" pitchFamily="34" charset="0"/>
              </a:rPr>
              <a:t> be submitted to a funding agency for consideration</a:t>
            </a:r>
          </a:p>
        </p:txBody>
      </p:sp>
    </p:spTree>
    <p:extLst>
      <p:ext uri="{BB962C8B-B14F-4D97-AF65-F5344CB8AC3E}">
        <p14:creationId xmlns:p14="http://schemas.microsoft.com/office/powerpoint/2010/main" val="2622824216"/>
      </p:ext>
    </p:extLst>
  </p:cSld>
  <p:clrMapOvr>
    <a:masterClrMapping/>
  </p:clrMapOvr>
  <mc:AlternateContent xmlns:mc="http://schemas.openxmlformats.org/markup-compatibility/2006" xmlns:p14="http://schemas.microsoft.com/office/powerpoint/2010/main">
    <mc:Choice Requires="p14">
      <p:transition spd="slow" p14:dur="1750" advTm="39989">
        <p14:switch dir="r"/>
      </p:transition>
    </mc:Choice>
    <mc:Fallback xmlns="">
      <p:transition spd="slow" advTm="3998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6761956" y="1079500"/>
            <a:ext cx="4267200" cy="8651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2400" b="1" dirty="0">
                <a:ln w="0"/>
                <a:solidFill>
                  <a:srgbClr val="3333FF"/>
                </a:solidFill>
                <a:effectLst>
                  <a:outerShdw blurRad="38100" dist="25400" dir="5400000" algn="ctr" rotWithShape="0">
                    <a:srgbClr val="6E747A">
                      <a:alpha val="43000"/>
                    </a:srgbClr>
                  </a:outerShdw>
                </a:effectLst>
                <a:ea typeface="Calibri" panose="020F0502020204030204" pitchFamily="34" charset="0"/>
                <a:cs typeface="Times New Roman" panose="02020603050405020304" pitchFamily="18" charset="0"/>
              </a:rPr>
              <a:t>Grant Approval Process Flowchart</a:t>
            </a:r>
          </a:p>
        </p:txBody>
      </p:sp>
      <p:graphicFrame>
        <p:nvGraphicFramePr>
          <p:cNvPr id="19" name="Diagram 18"/>
          <p:cNvGraphicFramePr/>
          <p:nvPr>
            <p:extLst>
              <p:ext uri="{D42A27DB-BD31-4B8C-83A1-F6EECF244321}">
                <p14:modId xmlns:p14="http://schemas.microsoft.com/office/powerpoint/2010/main" val="3876200799"/>
              </p:ext>
            </p:extLst>
          </p:nvPr>
        </p:nvGraphicFramePr>
        <p:xfrm>
          <a:off x="3790156" y="2451100"/>
          <a:ext cx="10591800" cy="723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p:cNvPicPr>
            <a:picLocks noChangeAspect="1"/>
          </p:cNvPicPr>
          <p:nvPr/>
        </p:nvPicPr>
        <p:blipFill>
          <a:blip r:embed="rId7"/>
          <a:stretch>
            <a:fillRect/>
          </a:stretch>
        </p:blipFill>
        <p:spPr>
          <a:xfrm>
            <a:off x="6314" y="0"/>
            <a:ext cx="5460242" cy="829128"/>
          </a:xfrm>
          <a:prstGeom prst="rect">
            <a:avLst/>
          </a:prstGeom>
        </p:spPr>
      </p:pic>
      <p:sp>
        <p:nvSpPr>
          <p:cNvPr id="20" name="TextBox 19"/>
          <p:cNvSpPr txBox="1"/>
          <p:nvPr/>
        </p:nvSpPr>
        <p:spPr>
          <a:xfrm>
            <a:off x="0" y="152954"/>
            <a:ext cx="5466556" cy="523220"/>
          </a:xfrm>
          <a:prstGeom prst="rect">
            <a:avLst/>
          </a:prstGeom>
          <a:noFill/>
        </p:spPr>
        <p:txBody>
          <a:bodyPr wrap="square" rtlCol="0">
            <a:spAutoFit/>
          </a:bodyPr>
          <a:lstStyle/>
          <a:p>
            <a:r>
              <a:rPr lang="en-US" sz="2800" b="1" dirty="0"/>
              <a:t>Grant Approval Process, cont.</a:t>
            </a:r>
          </a:p>
        </p:txBody>
      </p:sp>
    </p:spTree>
    <p:extLst>
      <p:ext uri="{BB962C8B-B14F-4D97-AF65-F5344CB8AC3E}">
        <p14:creationId xmlns:p14="http://schemas.microsoft.com/office/powerpoint/2010/main" val="2861759015"/>
      </p:ext>
    </p:extLst>
  </p:cSld>
  <p:clrMapOvr>
    <a:masterClrMapping/>
  </p:clrMapOvr>
  <mc:AlternateContent xmlns:mc="http://schemas.openxmlformats.org/markup-compatibility/2006" xmlns:p14="http://schemas.microsoft.com/office/powerpoint/2010/main">
    <mc:Choice Requires="p14">
      <p:transition spd="slow" p14:dur="1750" advTm="273479">
        <p14:switch dir="r"/>
      </p:transition>
    </mc:Choice>
    <mc:Fallback xmlns="">
      <p:transition spd="slow" advTm="273479">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389997" cy="829128"/>
          </a:xfrm>
          <a:prstGeom prst="rect">
            <a:avLst/>
          </a:prstGeom>
        </p:spPr>
      </p:pic>
      <p:sp>
        <p:nvSpPr>
          <p:cNvPr id="3" name="TextBox 2"/>
          <p:cNvSpPr txBox="1"/>
          <p:nvPr/>
        </p:nvSpPr>
        <p:spPr>
          <a:xfrm>
            <a:off x="0" y="141074"/>
            <a:ext cx="5561527" cy="523220"/>
          </a:xfrm>
          <a:prstGeom prst="rect">
            <a:avLst/>
          </a:prstGeom>
          <a:noFill/>
        </p:spPr>
        <p:txBody>
          <a:bodyPr wrap="square" rtlCol="0">
            <a:spAutoFit/>
          </a:bodyPr>
          <a:lstStyle/>
          <a:p>
            <a:r>
              <a:rPr lang="en-US" sz="2800" b="1" dirty="0"/>
              <a:t>Grant Approval Process, cont. </a:t>
            </a:r>
          </a:p>
        </p:txBody>
      </p:sp>
      <p:graphicFrame>
        <p:nvGraphicFramePr>
          <p:cNvPr id="4" name="Table 3"/>
          <p:cNvGraphicFramePr>
            <a:graphicFrameLocks noGrp="1"/>
          </p:cNvGraphicFramePr>
          <p:nvPr>
            <p:extLst>
              <p:ext uri="{D42A27DB-BD31-4B8C-83A1-F6EECF244321}">
                <p14:modId xmlns:p14="http://schemas.microsoft.com/office/powerpoint/2010/main" val="1173269374"/>
              </p:ext>
            </p:extLst>
          </p:nvPr>
        </p:nvGraphicFramePr>
        <p:xfrm>
          <a:off x="1427956" y="1734290"/>
          <a:ext cx="14554200" cy="8218678"/>
        </p:xfrm>
        <a:graphic>
          <a:graphicData uri="http://schemas.openxmlformats.org/drawingml/2006/table">
            <a:tbl>
              <a:tblPr firstRow="1" bandRow="1">
                <a:tableStyleId>{00A15C55-8517-42AA-B614-E9B94910E393}</a:tableStyleId>
              </a:tblPr>
              <a:tblGrid>
                <a:gridCol w="6477000">
                  <a:extLst>
                    <a:ext uri="{9D8B030D-6E8A-4147-A177-3AD203B41FA5}">
                      <a16:colId xmlns:a16="http://schemas.microsoft.com/office/drawing/2014/main" val="1138251576"/>
                    </a:ext>
                  </a:extLst>
                </a:gridCol>
                <a:gridCol w="8077200">
                  <a:extLst>
                    <a:ext uri="{9D8B030D-6E8A-4147-A177-3AD203B41FA5}">
                      <a16:colId xmlns:a16="http://schemas.microsoft.com/office/drawing/2014/main" val="3172274676"/>
                    </a:ext>
                  </a:extLst>
                </a:gridCol>
              </a:tblGrid>
              <a:tr h="597049">
                <a:tc gridSpan="2">
                  <a:txBody>
                    <a:bodyPr/>
                    <a:lstStyle/>
                    <a:p>
                      <a:pPr algn="ctr"/>
                      <a:r>
                        <a:rPr lang="en-US" dirty="0">
                          <a:solidFill>
                            <a:schemeClr val="tx1"/>
                          </a:solidFill>
                        </a:rPr>
                        <a:t>GRANT ADVISORY</a:t>
                      </a:r>
                      <a:r>
                        <a:rPr lang="en-US" baseline="0" dirty="0">
                          <a:solidFill>
                            <a:schemeClr val="tx1"/>
                          </a:solidFill>
                        </a:rPr>
                        <a:t> COMMITTEE</a:t>
                      </a:r>
                    </a:p>
                    <a:p>
                      <a:pPr algn="ctr"/>
                      <a:r>
                        <a:rPr lang="en-US" baseline="0" dirty="0">
                          <a:solidFill>
                            <a:schemeClr val="tx1"/>
                          </a:solidFill>
                        </a:rPr>
                        <a:t>Meets 1</a:t>
                      </a:r>
                      <a:r>
                        <a:rPr lang="en-US" baseline="30000" dirty="0">
                          <a:solidFill>
                            <a:schemeClr val="tx1"/>
                          </a:solidFill>
                        </a:rPr>
                        <a:t>st</a:t>
                      </a:r>
                      <a:r>
                        <a:rPr lang="en-US" baseline="0" dirty="0">
                          <a:solidFill>
                            <a:schemeClr val="tx1"/>
                          </a:solidFill>
                        </a:rPr>
                        <a:t> Thursday of each month</a:t>
                      </a:r>
                      <a:endParaRPr lang="en-US" dirty="0">
                        <a:solidFill>
                          <a:schemeClr val="tx1"/>
                        </a:solidFill>
                      </a:endParaRPr>
                    </a:p>
                  </a:txBody>
                  <a:tcPr>
                    <a:solidFill>
                      <a:srgbClr val="FFC000"/>
                    </a:solidFill>
                  </a:tcPr>
                </a:tc>
                <a:tc hMerge="1">
                  <a:txBody>
                    <a:bodyPr/>
                    <a:lstStyle/>
                    <a:p>
                      <a:endParaRPr lang="en-US" dirty="0"/>
                    </a:p>
                  </a:txBody>
                  <a:tcPr/>
                </a:tc>
                <a:extLst>
                  <a:ext uri="{0D108BD9-81ED-4DB2-BD59-A6C34878D82A}">
                    <a16:rowId xmlns:a16="http://schemas.microsoft.com/office/drawing/2014/main" val="4134960898"/>
                  </a:ext>
                </a:extLst>
              </a:tr>
              <a:tr h="713673">
                <a:tc>
                  <a:txBody>
                    <a:bodyPr/>
                    <a:lstStyle/>
                    <a:p>
                      <a:r>
                        <a:rPr lang="en-US" dirty="0"/>
                        <a:t>Dr. Kathryn E. Jeffery</a:t>
                      </a:r>
                    </a:p>
                  </a:txBody>
                  <a:tcPr>
                    <a:solidFill>
                      <a:schemeClr val="tx1">
                        <a:lumMod val="95000"/>
                      </a:schemeClr>
                    </a:solidFill>
                  </a:tcPr>
                </a:tc>
                <a:tc>
                  <a:txBody>
                    <a:bodyPr/>
                    <a:lstStyle/>
                    <a:p>
                      <a:r>
                        <a:rPr lang="en-US" dirty="0"/>
                        <a:t>Superintendent/President</a:t>
                      </a:r>
                    </a:p>
                  </a:txBody>
                  <a:tcPr>
                    <a:solidFill>
                      <a:schemeClr val="tx1">
                        <a:lumMod val="95000"/>
                      </a:schemeClr>
                    </a:solidFill>
                  </a:tcPr>
                </a:tc>
                <a:extLst>
                  <a:ext uri="{0D108BD9-81ED-4DB2-BD59-A6C34878D82A}">
                    <a16:rowId xmlns:a16="http://schemas.microsoft.com/office/drawing/2014/main" val="4113240687"/>
                  </a:ext>
                </a:extLst>
              </a:tr>
              <a:tr h="673249">
                <a:tc>
                  <a:txBody>
                    <a:bodyPr/>
                    <a:lstStyle/>
                    <a:p>
                      <a:r>
                        <a:rPr lang="en-US" dirty="0"/>
                        <a:t>Dr.</a:t>
                      </a:r>
                      <a:r>
                        <a:rPr lang="en-US" baseline="0" dirty="0"/>
                        <a:t> Bradley Lane</a:t>
                      </a:r>
                      <a:endParaRPr lang="en-US" dirty="0"/>
                    </a:p>
                  </a:txBody>
                  <a:tcPr>
                    <a:solidFill>
                      <a:srgbClr val="FFC000"/>
                    </a:solidFill>
                  </a:tcPr>
                </a:tc>
                <a:tc>
                  <a:txBody>
                    <a:bodyPr/>
                    <a:lstStyle/>
                    <a:p>
                      <a:r>
                        <a:rPr lang="en-US" dirty="0"/>
                        <a:t>Vice President,</a:t>
                      </a:r>
                      <a:r>
                        <a:rPr lang="en-US" baseline="0" dirty="0"/>
                        <a:t> Academic Affairs</a:t>
                      </a:r>
                      <a:endParaRPr lang="en-US" dirty="0"/>
                    </a:p>
                  </a:txBody>
                  <a:tcPr>
                    <a:solidFill>
                      <a:srgbClr val="FFC000"/>
                    </a:solidFill>
                  </a:tcPr>
                </a:tc>
                <a:extLst>
                  <a:ext uri="{0D108BD9-81ED-4DB2-BD59-A6C34878D82A}">
                    <a16:rowId xmlns:a16="http://schemas.microsoft.com/office/drawing/2014/main" val="828127531"/>
                  </a:ext>
                </a:extLst>
              </a:tr>
              <a:tr h="647062">
                <a:tc>
                  <a:txBody>
                    <a:bodyPr/>
                    <a:lstStyle/>
                    <a:p>
                      <a:r>
                        <a:rPr lang="en-US" dirty="0"/>
                        <a:t>Teresita Rodriguez</a:t>
                      </a:r>
                    </a:p>
                  </a:txBody>
                  <a:tcPr>
                    <a:solidFill>
                      <a:schemeClr val="tx1">
                        <a:lumMod val="95000"/>
                      </a:schemeClr>
                    </a:solidFill>
                  </a:tcPr>
                </a:tc>
                <a:tc>
                  <a:txBody>
                    <a:bodyPr/>
                    <a:lstStyle/>
                    <a:p>
                      <a:r>
                        <a:rPr lang="en-US" dirty="0"/>
                        <a:t>Vice</a:t>
                      </a:r>
                      <a:r>
                        <a:rPr lang="en-US" baseline="0" dirty="0"/>
                        <a:t> President, Enrollment Development</a:t>
                      </a:r>
                      <a:endParaRPr lang="en-US" dirty="0"/>
                    </a:p>
                  </a:txBody>
                  <a:tcPr>
                    <a:solidFill>
                      <a:schemeClr val="tx1">
                        <a:lumMod val="95000"/>
                      </a:schemeClr>
                    </a:solidFill>
                  </a:tcPr>
                </a:tc>
                <a:extLst>
                  <a:ext uri="{0D108BD9-81ED-4DB2-BD59-A6C34878D82A}">
                    <a16:rowId xmlns:a16="http://schemas.microsoft.com/office/drawing/2014/main" val="1756149424"/>
                  </a:ext>
                </a:extLst>
              </a:tr>
              <a:tr h="622555">
                <a:tc>
                  <a:txBody>
                    <a:bodyPr/>
                    <a:lstStyle/>
                    <a:p>
                      <a:r>
                        <a:rPr lang="en-US" dirty="0"/>
                        <a:t>Christopher</a:t>
                      </a:r>
                      <a:r>
                        <a:rPr lang="en-US" baseline="0" dirty="0"/>
                        <a:t> Bonvenuto</a:t>
                      </a:r>
                      <a:endParaRPr lang="en-US" dirty="0"/>
                    </a:p>
                  </a:txBody>
                  <a:tcPr>
                    <a:solidFill>
                      <a:srgbClr val="FFC000"/>
                    </a:solidFill>
                  </a:tcPr>
                </a:tc>
                <a:tc>
                  <a:txBody>
                    <a:bodyPr/>
                    <a:lstStyle/>
                    <a:p>
                      <a:r>
                        <a:rPr lang="en-US" dirty="0"/>
                        <a:t>Vice President, Business and Administration</a:t>
                      </a:r>
                    </a:p>
                  </a:txBody>
                  <a:tcPr>
                    <a:solidFill>
                      <a:srgbClr val="FFC000"/>
                    </a:solidFill>
                  </a:tcPr>
                </a:tc>
                <a:extLst>
                  <a:ext uri="{0D108BD9-81ED-4DB2-BD59-A6C34878D82A}">
                    <a16:rowId xmlns:a16="http://schemas.microsoft.com/office/drawing/2014/main" val="1915979621"/>
                  </a:ext>
                </a:extLst>
              </a:tr>
              <a:tr h="673249">
                <a:tc>
                  <a:txBody>
                    <a:bodyPr/>
                    <a:lstStyle/>
                    <a:p>
                      <a:r>
                        <a:rPr lang="en-US" dirty="0"/>
                        <a:t>Michael Tuitasi</a:t>
                      </a:r>
                    </a:p>
                  </a:txBody>
                  <a:tcPr>
                    <a:solidFill>
                      <a:schemeClr val="tx1">
                        <a:lumMod val="95000"/>
                      </a:schemeClr>
                    </a:solidFill>
                  </a:tcPr>
                </a:tc>
                <a:tc>
                  <a:txBody>
                    <a:bodyPr/>
                    <a:lstStyle/>
                    <a:p>
                      <a:r>
                        <a:rPr lang="en-US" dirty="0"/>
                        <a:t>Vice President,</a:t>
                      </a:r>
                      <a:r>
                        <a:rPr lang="en-US" baseline="0" dirty="0"/>
                        <a:t> Student Affairs</a:t>
                      </a:r>
                      <a:endParaRPr lang="en-US" dirty="0"/>
                    </a:p>
                  </a:txBody>
                  <a:tcPr>
                    <a:solidFill>
                      <a:schemeClr val="tx1">
                        <a:lumMod val="95000"/>
                      </a:schemeClr>
                    </a:solidFill>
                  </a:tcPr>
                </a:tc>
                <a:extLst>
                  <a:ext uri="{0D108BD9-81ED-4DB2-BD59-A6C34878D82A}">
                    <a16:rowId xmlns:a16="http://schemas.microsoft.com/office/drawing/2014/main" val="2614135712"/>
                  </a:ext>
                </a:extLst>
              </a:tr>
              <a:tr h="934622">
                <a:tc>
                  <a:txBody>
                    <a:bodyPr/>
                    <a:lstStyle/>
                    <a:p>
                      <a:r>
                        <a:rPr lang="en-US" dirty="0"/>
                        <a:t>Lizzy</a:t>
                      </a:r>
                      <a:r>
                        <a:rPr lang="en-US" baseline="0" dirty="0"/>
                        <a:t> Moore</a:t>
                      </a:r>
                      <a:endParaRPr lang="en-US" dirty="0"/>
                    </a:p>
                  </a:txBody>
                  <a:tcPr>
                    <a:solidFill>
                      <a:srgbClr val="FFC000"/>
                    </a:solidFill>
                  </a:tcPr>
                </a:tc>
                <a:tc>
                  <a:txBody>
                    <a:bodyPr/>
                    <a:lstStyle/>
                    <a:p>
                      <a:r>
                        <a:rPr lang="en-US" dirty="0"/>
                        <a:t>President, SMC Foundation/Dean, Institutional Advancement</a:t>
                      </a:r>
                    </a:p>
                  </a:txBody>
                  <a:tcPr>
                    <a:solidFill>
                      <a:srgbClr val="FFC000"/>
                    </a:solidFill>
                  </a:tcPr>
                </a:tc>
                <a:extLst>
                  <a:ext uri="{0D108BD9-81ED-4DB2-BD59-A6C34878D82A}">
                    <a16:rowId xmlns:a16="http://schemas.microsoft.com/office/drawing/2014/main" val="443101958"/>
                  </a:ext>
                </a:extLst>
              </a:tr>
              <a:tr h="673249">
                <a:tc>
                  <a:txBody>
                    <a:bodyPr/>
                    <a:lstStyle/>
                    <a:p>
                      <a:r>
                        <a:rPr lang="en-US" dirty="0"/>
                        <a:t>Dr. Hannah Lawler</a:t>
                      </a:r>
                    </a:p>
                  </a:txBody>
                  <a:tcPr>
                    <a:solidFill>
                      <a:schemeClr val="tx1">
                        <a:lumMod val="95000"/>
                      </a:schemeClr>
                    </a:solidFill>
                  </a:tcPr>
                </a:tc>
                <a:tc>
                  <a:txBody>
                    <a:bodyPr/>
                    <a:lstStyle/>
                    <a:p>
                      <a:r>
                        <a:rPr lang="en-US" dirty="0"/>
                        <a:t>Dean</a:t>
                      </a:r>
                      <a:r>
                        <a:rPr lang="en-US" baseline="0" dirty="0"/>
                        <a:t>, Institutional Research</a:t>
                      </a:r>
                      <a:endParaRPr lang="en-US" dirty="0"/>
                    </a:p>
                  </a:txBody>
                  <a:tcPr>
                    <a:solidFill>
                      <a:schemeClr val="tx1">
                        <a:lumMod val="95000"/>
                      </a:schemeClr>
                    </a:solidFill>
                  </a:tcPr>
                </a:tc>
                <a:extLst>
                  <a:ext uri="{0D108BD9-81ED-4DB2-BD59-A6C34878D82A}">
                    <a16:rowId xmlns:a16="http://schemas.microsoft.com/office/drawing/2014/main" val="1257341516"/>
                  </a:ext>
                </a:extLst>
              </a:tr>
              <a:tr h="701275">
                <a:tc>
                  <a:txBody>
                    <a:bodyPr/>
                    <a:lstStyle/>
                    <a:p>
                      <a:pPr marL="0" marR="0" lvl="0" indent="0" algn="l" defTabSz="1425732" rtl="0" eaLnBrk="1" fontAlgn="auto" latinLnBrk="0" hangingPunct="1">
                        <a:lnSpc>
                          <a:spcPct val="100000"/>
                        </a:lnSpc>
                        <a:spcBef>
                          <a:spcPts val="0"/>
                        </a:spcBef>
                        <a:spcAft>
                          <a:spcPts val="0"/>
                        </a:spcAft>
                        <a:buClrTx/>
                        <a:buSzTx/>
                        <a:buFontTx/>
                        <a:buNone/>
                        <a:tabLst/>
                        <a:defRPr/>
                      </a:pPr>
                      <a:r>
                        <a:rPr lang="en-US" dirty="0"/>
                        <a:t>Jamar London</a:t>
                      </a:r>
                    </a:p>
                  </a:txBody>
                  <a:tcPr>
                    <a:solidFill>
                      <a:srgbClr val="FFC0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dirty="0"/>
                        <a:t>President, Academic Senate</a:t>
                      </a:r>
                    </a:p>
                  </a:txBody>
                  <a:tcPr>
                    <a:solidFill>
                      <a:srgbClr val="FFC000"/>
                    </a:solidFill>
                  </a:tcPr>
                </a:tc>
                <a:extLst>
                  <a:ext uri="{0D108BD9-81ED-4DB2-BD59-A6C34878D82A}">
                    <a16:rowId xmlns:a16="http://schemas.microsoft.com/office/drawing/2014/main" val="3406936365"/>
                  </a:ext>
                </a:extLst>
              </a:tr>
              <a:tr h="934622">
                <a:tc>
                  <a:txBody>
                    <a:bodyPr/>
                    <a:lstStyle/>
                    <a:p>
                      <a:r>
                        <a:rPr lang="en-US" dirty="0"/>
                        <a:t>Ruth</a:t>
                      </a:r>
                      <a:r>
                        <a:rPr lang="en-US" baseline="0" dirty="0"/>
                        <a:t> Casillas</a:t>
                      </a:r>
                      <a:endParaRPr lang="en-US" dirty="0"/>
                    </a:p>
                  </a:txBody>
                  <a:tcPr>
                    <a:solidFill>
                      <a:schemeClr val="tx1">
                        <a:lumMod val="95000"/>
                      </a:schemeClr>
                    </a:solidFill>
                  </a:tcPr>
                </a:tc>
                <a:tc>
                  <a:txBody>
                    <a:bodyPr/>
                    <a:lstStyle/>
                    <a:p>
                      <a:r>
                        <a:rPr lang="en-US" dirty="0"/>
                        <a:t>Program Coordinator, Workforce and Economic Development</a:t>
                      </a:r>
                    </a:p>
                  </a:txBody>
                  <a:tcPr>
                    <a:solidFill>
                      <a:schemeClr val="tx1">
                        <a:lumMod val="95000"/>
                      </a:schemeClr>
                    </a:solidFill>
                  </a:tcPr>
                </a:tc>
                <a:extLst>
                  <a:ext uri="{0D108BD9-81ED-4DB2-BD59-A6C34878D82A}">
                    <a16:rowId xmlns:a16="http://schemas.microsoft.com/office/drawing/2014/main" val="2471382413"/>
                  </a:ext>
                </a:extLst>
              </a:tr>
              <a:tr h="673249">
                <a:tc>
                  <a:txBody>
                    <a:bodyPr/>
                    <a:lstStyle/>
                    <a:p>
                      <a:r>
                        <a:rPr lang="en-US" dirty="0"/>
                        <a:t>Tracy Beidleman</a:t>
                      </a:r>
                    </a:p>
                  </a:txBody>
                  <a:tcPr>
                    <a:solidFill>
                      <a:srgbClr val="FFC000"/>
                    </a:solidFill>
                  </a:tcPr>
                </a:tc>
                <a:tc>
                  <a:txBody>
                    <a:bodyPr/>
                    <a:lstStyle/>
                    <a:p>
                      <a:r>
                        <a:rPr lang="en-US" dirty="0"/>
                        <a:t>Director</a:t>
                      </a:r>
                      <a:r>
                        <a:rPr lang="en-US" baseline="0" dirty="0"/>
                        <a:t> of Grants</a:t>
                      </a:r>
                      <a:endParaRPr lang="en-US" dirty="0"/>
                    </a:p>
                  </a:txBody>
                  <a:tcPr>
                    <a:solidFill>
                      <a:srgbClr val="FFC000"/>
                    </a:solidFill>
                  </a:tcPr>
                </a:tc>
                <a:extLst>
                  <a:ext uri="{0D108BD9-81ED-4DB2-BD59-A6C34878D82A}">
                    <a16:rowId xmlns:a16="http://schemas.microsoft.com/office/drawing/2014/main" val="1369894369"/>
                  </a:ext>
                </a:extLst>
              </a:tr>
            </a:tbl>
          </a:graphicData>
        </a:graphic>
      </p:graphicFrame>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3D3A98D2-0DA7-4D10-A19D-36F03DC801E2}"/>
                  </a:ext>
                </a:extLst>
              </p14:cNvPr>
              <p14:cNvContentPartPr/>
              <p14:nvPr/>
            </p14:nvContentPartPr>
            <p14:xfrm>
              <a:off x="8351764" y="2265136"/>
              <a:ext cx="360" cy="360"/>
            </p14:xfrm>
          </p:contentPart>
        </mc:Choice>
        <mc:Fallback xmlns="">
          <p:pic>
            <p:nvPicPr>
              <p:cNvPr id="9" name="Ink 8">
                <a:extLst>
                  <a:ext uri="{FF2B5EF4-FFF2-40B4-BE49-F238E27FC236}">
                    <a16:creationId xmlns:a16="http://schemas.microsoft.com/office/drawing/2014/main" id="{3D3A98D2-0DA7-4D10-A19D-36F03DC801E2}"/>
                  </a:ext>
                </a:extLst>
              </p:cNvPr>
              <p:cNvPicPr/>
              <p:nvPr/>
            </p:nvPicPr>
            <p:blipFill>
              <a:blip r:embed="rId5"/>
              <a:stretch>
                <a:fillRect/>
              </a:stretch>
            </p:blipFill>
            <p:spPr>
              <a:xfrm>
                <a:off x="8316124" y="2193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44BEF9C2-FB2A-4D45-A18E-DC6CED03684E}"/>
                  </a:ext>
                </a:extLst>
              </p14:cNvPr>
              <p14:cNvContentPartPr/>
              <p14:nvPr/>
            </p14:nvContentPartPr>
            <p14:xfrm>
              <a:off x="8551204" y="2292496"/>
              <a:ext cx="5760" cy="360"/>
            </p14:xfrm>
          </p:contentPart>
        </mc:Choice>
        <mc:Fallback xmlns="">
          <p:pic>
            <p:nvPicPr>
              <p:cNvPr id="18" name="Ink 17">
                <a:extLst>
                  <a:ext uri="{FF2B5EF4-FFF2-40B4-BE49-F238E27FC236}">
                    <a16:creationId xmlns:a16="http://schemas.microsoft.com/office/drawing/2014/main" id="{44BEF9C2-FB2A-4D45-A18E-DC6CED03684E}"/>
                  </a:ext>
                </a:extLst>
              </p:cNvPr>
              <p:cNvPicPr/>
              <p:nvPr/>
            </p:nvPicPr>
            <p:blipFill>
              <a:blip r:embed="rId7"/>
              <a:stretch>
                <a:fillRect/>
              </a:stretch>
            </p:blipFill>
            <p:spPr>
              <a:xfrm>
                <a:off x="8515564" y="2220496"/>
                <a:ext cx="77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DE42C898-625F-437D-A277-04C53D882D7F}"/>
                  </a:ext>
                </a:extLst>
              </p14:cNvPr>
              <p14:cNvContentPartPr/>
              <p14:nvPr/>
            </p14:nvContentPartPr>
            <p14:xfrm>
              <a:off x="7795204" y="2265136"/>
              <a:ext cx="11160" cy="360"/>
            </p14:xfrm>
          </p:contentPart>
        </mc:Choice>
        <mc:Fallback xmlns="">
          <p:pic>
            <p:nvPicPr>
              <p:cNvPr id="19" name="Ink 18">
                <a:extLst>
                  <a:ext uri="{FF2B5EF4-FFF2-40B4-BE49-F238E27FC236}">
                    <a16:creationId xmlns:a16="http://schemas.microsoft.com/office/drawing/2014/main" id="{DE42C898-625F-437D-A277-04C53D882D7F}"/>
                  </a:ext>
                </a:extLst>
              </p:cNvPr>
              <p:cNvPicPr/>
              <p:nvPr/>
            </p:nvPicPr>
            <p:blipFill>
              <a:blip r:embed="rId9"/>
              <a:stretch>
                <a:fillRect/>
              </a:stretch>
            </p:blipFill>
            <p:spPr>
              <a:xfrm>
                <a:off x="7759564" y="2193136"/>
                <a:ext cx="82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8FF278FE-E9D5-4CBF-9537-AE4C519E38FA}"/>
                  </a:ext>
                </a:extLst>
              </p14:cNvPr>
              <p14:cNvContentPartPr/>
              <p14:nvPr/>
            </p14:nvContentPartPr>
            <p14:xfrm>
              <a:off x="7778644" y="2265136"/>
              <a:ext cx="360" cy="360"/>
            </p14:xfrm>
          </p:contentPart>
        </mc:Choice>
        <mc:Fallback xmlns="">
          <p:pic>
            <p:nvPicPr>
              <p:cNvPr id="20" name="Ink 19">
                <a:extLst>
                  <a:ext uri="{FF2B5EF4-FFF2-40B4-BE49-F238E27FC236}">
                    <a16:creationId xmlns:a16="http://schemas.microsoft.com/office/drawing/2014/main" id="{8FF278FE-E9D5-4CBF-9537-AE4C519E38FA}"/>
                  </a:ext>
                </a:extLst>
              </p:cNvPr>
              <p:cNvPicPr/>
              <p:nvPr/>
            </p:nvPicPr>
            <p:blipFill>
              <a:blip r:embed="rId5"/>
              <a:stretch>
                <a:fillRect/>
              </a:stretch>
            </p:blipFill>
            <p:spPr>
              <a:xfrm>
                <a:off x="7743004" y="2193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Ink 24">
                <a:extLst>
                  <a:ext uri="{FF2B5EF4-FFF2-40B4-BE49-F238E27FC236}">
                    <a16:creationId xmlns:a16="http://schemas.microsoft.com/office/drawing/2014/main" id="{DD97C67E-6A39-4681-B587-01D52B9B0503}"/>
                  </a:ext>
                </a:extLst>
              </p14:cNvPr>
              <p14:cNvContentPartPr/>
              <p14:nvPr/>
            </p14:nvContentPartPr>
            <p14:xfrm>
              <a:off x="2538124" y="1214296"/>
              <a:ext cx="360" cy="360"/>
            </p14:xfrm>
          </p:contentPart>
        </mc:Choice>
        <mc:Fallback xmlns="">
          <p:pic>
            <p:nvPicPr>
              <p:cNvPr id="25" name="Ink 24">
                <a:extLst>
                  <a:ext uri="{FF2B5EF4-FFF2-40B4-BE49-F238E27FC236}">
                    <a16:creationId xmlns:a16="http://schemas.microsoft.com/office/drawing/2014/main" id="{DD97C67E-6A39-4681-B587-01D52B9B0503}"/>
                  </a:ext>
                </a:extLst>
              </p:cNvPr>
              <p:cNvPicPr/>
              <p:nvPr/>
            </p:nvPicPr>
            <p:blipFill>
              <a:blip r:embed="rId12"/>
              <a:stretch>
                <a:fillRect/>
              </a:stretch>
            </p:blipFill>
            <p:spPr>
              <a:xfrm>
                <a:off x="2520124" y="1178656"/>
                <a:ext cx="36000" cy="72000"/>
              </a:xfrm>
              <a:prstGeom prst="rect">
                <a:avLst/>
              </a:prstGeom>
            </p:spPr>
          </p:pic>
        </mc:Fallback>
      </mc:AlternateContent>
    </p:spTree>
    <p:extLst>
      <p:ext uri="{BB962C8B-B14F-4D97-AF65-F5344CB8AC3E}">
        <p14:creationId xmlns:p14="http://schemas.microsoft.com/office/powerpoint/2010/main" val="3187891342"/>
      </p:ext>
    </p:extLst>
  </p:cSld>
  <p:clrMapOvr>
    <a:masterClrMapping/>
  </p:clrMapOvr>
  <mc:AlternateContent xmlns:mc="http://schemas.openxmlformats.org/markup-compatibility/2006" xmlns:p14="http://schemas.microsoft.com/office/powerpoint/2010/main">
    <mc:Choice Requires="p14">
      <p:transition spd="slow" p14:dur="1750" advTm="25139">
        <p14:switch dir="r"/>
      </p:transition>
    </mc:Choice>
    <mc:Fallback xmlns="">
      <p:transition spd="slow" advTm="25139">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237956" cy="829128"/>
          </a:xfrm>
          <a:prstGeom prst="rect">
            <a:avLst/>
          </a:prstGeom>
        </p:spPr>
      </p:pic>
      <p:sp>
        <p:nvSpPr>
          <p:cNvPr id="3" name="TextBox 2"/>
          <p:cNvSpPr txBox="1"/>
          <p:nvPr/>
        </p:nvSpPr>
        <p:spPr>
          <a:xfrm>
            <a:off x="0" y="173149"/>
            <a:ext cx="5528482" cy="523220"/>
          </a:xfrm>
          <a:prstGeom prst="rect">
            <a:avLst/>
          </a:prstGeom>
          <a:noFill/>
        </p:spPr>
        <p:txBody>
          <a:bodyPr wrap="square" rtlCol="0">
            <a:spAutoFit/>
          </a:bodyPr>
          <a:lstStyle/>
          <a:p>
            <a:r>
              <a:rPr lang="en-US" sz="2800" b="1" dirty="0"/>
              <a:t>Grant Approval Process Form</a:t>
            </a:r>
          </a:p>
        </p:txBody>
      </p:sp>
      <p:pic>
        <p:nvPicPr>
          <p:cNvPr id="16" name="Picture 15">
            <a:extLst>
              <a:ext uri="{FF2B5EF4-FFF2-40B4-BE49-F238E27FC236}">
                <a16:creationId xmlns:a16="http://schemas.microsoft.com/office/drawing/2014/main" id="{71F64F00-068F-4DA7-8519-22279B5041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80356" y="1192042"/>
            <a:ext cx="6477000" cy="8382000"/>
          </a:xfrm>
          <a:prstGeom prst="rect">
            <a:avLst/>
          </a:prstGeom>
        </p:spPr>
      </p:pic>
      <p:pic>
        <p:nvPicPr>
          <p:cNvPr id="18" name="Picture 17">
            <a:extLst>
              <a:ext uri="{FF2B5EF4-FFF2-40B4-BE49-F238E27FC236}">
                <a16:creationId xmlns:a16="http://schemas.microsoft.com/office/drawing/2014/main" id="{29635E9A-74B2-4BC9-9C98-225254C958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19356" y="1192042"/>
            <a:ext cx="6476998" cy="8381998"/>
          </a:xfrm>
          <a:prstGeom prst="rect">
            <a:avLst/>
          </a:prstGeom>
        </p:spPr>
      </p:pic>
    </p:spTree>
    <p:extLst>
      <p:ext uri="{BB962C8B-B14F-4D97-AF65-F5344CB8AC3E}">
        <p14:creationId xmlns:p14="http://schemas.microsoft.com/office/powerpoint/2010/main" val="2541699331"/>
      </p:ext>
    </p:extLst>
  </p:cSld>
  <p:clrMapOvr>
    <a:masterClrMapping/>
  </p:clrMapOvr>
  <mc:AlternateContent xmlns:mc="http://schemas.openxmlformats.org/markup-compatibility/2006" xmlns:p14="http://schemas.microsoft.com/office/powerpoint/2010/main">
    <mc:Choice Requires="p14">
      <p:transition spd="slow" p14:dur="1750" advTm="172838">
        <p14:switch dir="r"/>
      </p:transition>
    </mc:Choice>
    <mc:Fallback xmlns="">
      <p:transition spd="slow" advTm="172838">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237956" cy="829128"/>
          </a:xfrm>
          <a:prstGeom prst="rect">
            <a:avLst/>
          </a:prstGeom>
        </p:spPr>
      </p:pic>
      <p:sp>
        <p:nvSpPr>
          <p:cNvPr id="3" name="TextBox 2"/>
          <p:cNvSpPr txBox="1"/>
          <p:nvPr/>
        </p:nvSpPr>
        <p:spPr>
          <a:xfrm>
            <a:off x="0" y="173149"/>
            <a:ext cx="5528482" cy="523220"/>
          </a:xfrm>
          <a:prstGeom prst="rect">
            <a:avLst/>
          </a:prstGeom>
          <a:noFill/>
        </p:spPr>
        <p:txBody>
          <a:bodyPr wrap="square" rtlCol="0">
            <a:spAutoFit/>
          </a:bodyPr>
          <a:lstStyle/>
          <a:p>
            <a:r>
              <a:rPr lang="en-US" sz="2800" b="1" dirty="0"/>
              <a:t>Grant Approval Process Form</a:t>
            </a:r>
          </a:p>
        </p:txBody>
      </p:sp>
      <p:pic>
        <p:nvPicPr>
          <p:cNvPr id="16" name="Picture 15">
            <a:extLst>
              <a:ext uri="{FF2B5EF4-FFF2-40B4-BE49-F238E27FC236}">
                <a16:creationId xmlns:a16="http://schemas.microsoft.com/office/drawing/2014/main" id="{71F64F00-068F-4DA7-8519-22279B5041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80356" y="1192042"/>
            <a:ext cx="6477000" cy="8382000"/>
          </a:xfrm>
          <a:prstGeom prst="rect">
            <a:avLst/>
          </a:prstGeom>
        </p:spPr>
      </p:pic>
      <p:pic>
        <p:nvPicPr>
          <p:cNvPr id="18" name="Picture 17">
            <a:extLst>
              <a:ext uri="{FF2B5EF4-FFF2-40B4-BE49-F238E27FC236}">
                <a16:creationId xmlns:a16="http://schemas.microsoft.com/office/drawing/2014/main" id="{29635E9A-74B2-4BC9-9C98-225254C958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19356" y="1192042"/>
            <a:ext cx="6476998" cy="8381998"/>
          </a:xfrm>
          <a:prstGeom prst="rect">
            <a:avLst/>
          </a:prstGeom>
        </p:spPr>
      </p:pic>
      <p:pic>
        <p:nvPicPr>
          <p:cNvPr id="5" name="Picture 4" descr="Icon&#10;&#10;Description automatically generated">
            <a:extLst>
              <a:ext uri="{FF2B5EF4-FFF2-40B4-BE49-F238E27FC236}">
                <a16:creationId xmlns:a16="http://schemas.microsoft.com/office/drawing/2014/main" id="{4F57D3A1-510E-4992-983B-7C5A1581823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85556" y="2451100"/>
            <a:ext cx="6191546" cy="4540467"/>
          </a:xfrm>
          <a:prstGeom prst="rect">
            <a:avLst/>
          </a:prstGeom>
        </p:spPr>
      </p:pic>
    </p:spTree>
    <p:extLst>
      <p:ext uri="{BB962C8B-B14F-4D97-AF65-F5344CB8AC3E}">
        <p14:creationId xmlns:p14="http://schemas.microsoft.com/office/powerpoint/2010/main" val="3593303872"/>
      </p:ext>
    </p:extLst>
  </p:cSld>
  <p:clrMapOvr>
    <a:masterClrMapping/>
  </p:clrMapOvr>
  <mc:AlternateContent xmlns:mc="http://schemas.openxmlformats.org/markup-compatibility/2006" xmlns:p14="http://schemas.microsoft.com/office/powerpoint/2010/main">
    <mc:Choice Requires="p14">
      <p:transition spd="slow" p14:dur="1750" advTm="9317">
        <p14:switch dir="r"/>
      </p:transition>
    </mc:Choice>
    <mc:Fallback xmlns="">
      <p:transition spd="slow" advTm="9317">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3970"/>
            <a:ext cx="5498732" cy="887747"/>
          </a:xfrm>
          <a:prstGeom prst="rect">
            <a:avLst/>
          </a:prstGeom>
        </p:spPr>
      </p:pic>
      <p:sp>
        <p:nvSpPr>
          <p:cNvPr id="10" name="TextBox 9"/>
          <p:cNvSpPr txBox="1"/>
          <p:nvPr/>
        </p:nvSpPr>
        <p:spPr>
          <a:xfrm>
            <a:off x="0" y="0"/>
            <a:ext cx="5498732" cy="954107"/>
          </a:xfrm>
          <a:prstGeom prst="rect">
            <a:avLst/>
          </a:prstGeom>
          <a:noFill/>
        </p:spPr>
        <p:txBody>
          <a:bodyPr wrap="square" rtlCol="0">
            <a:spAutoFit/>
          </a:bodyPr>
          <a:lstStyle/>
          <a:p>
            <a:r>
              <a:rPr lang="en-US" sz="2800" b="1" dirty="0"/>
              <a:t>Grant Approval Process Form, cont.</a:t>
            </a:r>
          </a:p>
        </p:txBody>
      </p:sp>
      <p:pic>
        <p:nvPicPr>
          <p:cNvPr id="13" name="Picture 12">
            <a:extLst>
              <a:ext uri="{FF2B5EF4-FFF2-40B4-BE49-F238E27FC236}">
                <a16:creationId xmlns:a16="http://schemas.microsoft.com/office/drawing/2014/main" id="{AA3548E2-B84D-4642-B5BE-B97DCCDD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51756" y="1537595"/>
            <a:ext cx="6182590" cy="8000998"/>
          </a:xfrm>
          <a:prstGeom prst="rect">
            <a:avLst/>
          </a:prstGeom>
        </p:spPr>
      </p:pic>
      <p:pic>
        <p:nvPicPr>
          <p:cNvPr id="15" name="Picture 14">
            <a:extLst>
              <a:ext uri="{FF2B5EF4-FFF2-40B4-BE49-F238E27FC236}">
                <a16:creationId xmlns:a16="http://schemas.microsoft.com/office/drawing/2014/main" id="{95672AF5-88B2-4D18-8635-7C3919F6AC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98185" y="1537594"/>
            <a:ext cx="6181899" cy="8000105"/>
          </a:xfrm>
          <a:prstGeom prst="rect">
            <a:avLst/>
          </a:prstGeom>
        </p:spPr>
      </p:pic>
    </p:spTree>
    <p:extLst>
      <p:ext uri="{BB962C8B-B14F-4D97-AF65-F5344CB8AC3E}">
        <p14:creationId xmlns:p14="http://schemas.microsoft.com/office/powerpoint/2010/main" val="3505001765"/>
      </p:ext>
    </p:extLst>
  </p:cSld>
  <p:clrMapOvr>
    <a:masterClrMapping/>
  </p:clrMapOvr>
  <mc:AlternateContent xmlns:mc="http://schemas.openxmlformats.org/markup-compatibility/2006" xmlns:p14="http://schemas.microsoft.com/office/powerpoint/2010/main">
    <mc:Choice Requires="p14">
      <p:transition spd="slow" p14:dur="1750" advTm="136873">
        <p14:switch dir="r"/>
      </p:transition>
    </mc:Choice>
    <mc:Fallback xmlns="">
      <p:transition spd="slow" advTm="136873">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990" y="-36848"/>
            <a:ext cx="5486400" cy="887747"/>
          </a:xfrm>
          <a:prstGeom prst="rect">
            <a:avLst/>
          </a:prstGeom>
        </p:spPr>
      </p:pic>
      <p:sp>
        <p:nvSpPr>
          <p:cNvPr id="10" name="TextBox 9"/>
          <p:cNvSpPr txBox="1"/>
          <p:nvPr/>
        </p:nvSpPr>
        <p:spPr>
          <a:xfrm>
            <a:off x="0" y="-28575"/>
            <a:ext cx="5486400" cy="954107"/>
          </a:xfrm>
          <a:prstGeom prst="rect">
            <a:avLst/>
          </a:prstGeom>
          <a:noFill/>
        </p:spPr>
        <p:txBody>
          <a:bodyPr wrap="square" rtlCol="0">
            <a:spAutoFit/>
          </a:bodyPr>
          <a:lstStyle/>
          <a:p>
            <a:r>
              <a:rPr lang="en-US" sz="2800" b="1" dirty="0"/>
              <a:t>Grant Approval Process Form, cont</a:t>
            </a:r>
            <a:r>
              <a:rPr lang="en-US" sz="2400" b="1" dirty="0"/>
              <a:t>.</a:t>
            </a:r>
          </a:p>
        </p:txBody>
      </p:sp>
      <p:pic>
        <p:nvPicPr>
          <p:cNvPr id="3" name="Picture 2">
            <a:extLst>
              <a:ext uri="{FF2B5EF4-FFF2-40B4-BE49-F238E27FC236}">
                <a16:creationId xmlns:a16="http://schemas.microsoft.com/office/drawing/2014/main" id="{6C010185-E30C-454E-B556-BFBEB283AF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56556" y="1231900"/>
            <a:ext cx="6662767" cy="8622404"/>
          </a:xfrm>
          <a:prstGeom prst="rect">
            <a:avLst/>
          </a:prstGeom>
        </p:spPr>
      </p:pic>
      <p:pic>
        <p:nvPicPr>
          <p:cNvPr id="4" name="Picture 3">
            <a:extLst>
              <a:ext uri="{FF2B5EF4-FFF2-40B4-BE49-F238E27FC236}">
                <a16:creationId xmlns:a16="http://schemas.microsoft.com/office/drawing/2014/main" id="{85676155-1D10-4832-AD33-55CFA3FC4F8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541142" y="1231900"/>
            <a:ext cx="6633628" cy="8584695"/>
          </a:xfrm>
          <a:prstGeom prst="rect">
            <a:avLst/>
          </a:prstGeom>
        </p:spPr>
      </p:pic>
    </p:spTree>
    <p:extLst>
      <p:ext uri="{BB962C8B-B14F-4D97-AF65-F5344CB8AC3E}">
        <p14:creationId xmlns:p14="http://schemas.microsoft.com/office/powerpoint/2010/main" val="1243814610"/>
      </p:ext>
    </p:extLst>
  </p:cSld>
  <p:clrMapOvr>
    <a:masterClrMapping/>
  </p:clrMapOvr>
  <mc:AlternateContent xmlns:mc="http://schemas.openxmlformats.org/markup-compatibility/2006" xmlns:p14="http://schemas.microsoft.com/office/powerpoint/2010/main">
    <mc:Choice Requires="p14">
      <p:transition spd="slow" p14:dur="1750" advTm="36567">
        <p14:switch dir="r"/>
      </p:transition>
    </mc:Choice>
    <mc:Fallback xmlns="">
      <p:transition spd="slow" advTm="36567">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DC037C-C731-4D52-835A-5765F8A4FBF2}"/>
              </a:ext>
            </a:extLst>
          </p:cNvPr>
          <p:cNvGrpSpPr/>
          <p:nvPr/>
        </p:nvGrpSpPr>
        <p:grpSpPr>
          <a:xfrm>
            <a:off x="-3128" y="-26396"/>
            <a:ext cx="5558921" cy="828000"/>
            <a:chOff x="-776065" y="8642689"/>
            <a:chExt cx="4837090" cy="439424"/>
          </a:xfrm>
          <a:solidFill>
            <a:srgbClr val="FFBF00"/>
          </a:solidFill>
        </p:grpSpPr>
        <p:sp>
          <p:nvSpPr>
            <p:cNvPr id="24" name="object 4">
              <a:extLst>
                <a:ext uri="{FF2B5EF4-FFF2-40B4-BE49-F238E27FC236}">
                  <a16:creationId xmlns:a16="http://schemas.microsoft.com/office/drawing/2014/main" id="{FAC1F606-62F6-4305-800B-EF4BDCC04BC6}"/>
                </a:ext>
              </a:extLst>
            </p:cNvPr>
            <p:cNvSpPr/>
            <p:nvPr/>
          </p:nvSpPr>
          <p:spPr>
            <a:xfrm>
              <a:off x="-776065" y="8642693"/>
              <a:ext cx="4620991"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pFill/>
          </p:spPr>
          <p:txBody>
            <a:bodyPr wrap="square" lIns="0" tIns="0" rIns="0" bIns="0" rtlCol="0"/>
            <a:lstStyle/>
            <a:p>
              <a:endParaRPr dirty="0"/>
            </a:p>
          </p:txBody>
        </p:sp>
        <p:sp>
          <p:nvSpPr>
            <p:cNvPr id="25"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pFill/>
          </p:spPr>
          <p:txBody>
            <a:bodyPr wrap="square" lIns="0" tIns="0" rIns="0" bIns="0" rtlCol="0"/>
            <a:lstStyle/>
            <a:p>
              <a:endParaRPr dirty="0"/>
            </a:p>
          </p:txBody>
        </p:sp>
      </p:grpSp>
      <p:sp>
        <p:nvSpPr>
          <p:cNvPr id="11" name="object 9">
            <a:extLst>
              <a:ext uri="{FF2B5EF4-FFF2-40B4-BE49-F238E27FC236}">
                <a16:creationId xmlns:a16="http://schemas.microsoft.com/office/drawing/2014/main" id="{0A39365D-A6B5-4623-AC67-FBE1BB6FC527}"/>
              </a:ext>
            </a:extLst>
          </p:cNvPr>
          <p:cNvSpPr txBox="1"/>
          <p:nvPr/>
        </p:nvSpPr>
        <p:spPr>
          <a:xfrm>
            <a:off x="21420" y="104524"/>
            <a:ext cx="5410200" cy="443711"/>
          </a:xfrm>
          <a:prstGeom prst="rect">
            <a:avLst/>
          </a:prstGeom>
        </p:spPr>
        <p:txBody>
          <a:bodyPr vert="horz" wrap="square" lIns="0" tIns="12700" rIns="0" bIns="0" rtlCol="0">
            <a:spAutoFit/>
          </a:bodyPr>
          <a:lstStyle/>
          <a:p>
            <a:pPr marL="12700">
              <a:lnSpc>
                <a:spcPct val="100000"/>
              </a:lnSpc>
              <a:spcBef>
                <a:spcPts val="100"/>
              </a:spcBef>
            </a:pPr>
            <a:r>
              <a:rPr lang="cs-CZ" sz="2800" b="1" dirty="0">
                <a:solidFill>
                  <a:srgbClr val="F0F1F1"/>
                </a:solidFill>
                <a:cs typeface="Source Sans Pro Light"/>
              </a:rPr>
              <a:t> </a:t>
            </a:r>
            <a:r>
              <a:rPr lang="en-US" sz="2800" b="1" spc="-10" dirty="0">
                <a:solidFill>
                  <a:srgbClr val="F0F1F1"/>
                </a:solidFill>
                <a:cs typeface="Source Sans Pro Light"/>
              </a:rPr>
              <a:t>Grant Approval Process, cont.</a:t>
            </a:r>
            <a:endParaRPr lang="cs-CZ" sz="2800" b="1" dirty="0">
              <a:cs typeface="Source Sans Pro Light"/>
            </a:endParaRPr>
          </a:p>
        </p:txBody>
      </p:sp>
      <p:sp>
        <p:nvSpPr>
          <p:cNvPr id="12" name="object 10">
            <a:extLst>
              <a:ext uri="{FF2B5EF4-FFF2-40B4-BE49-F238E27FC236}">
                <a16:creationId xmlns:a16="http://schemas.microsoft.com/office/drawing/2014/main" id="{4B00ADBE-6249-46EB-B9DA-3742A4C1861C}"/>
              </a:ext>
            </a:extLst>
          </p:cNvPr>
          <p:cNvSpPr txBox="1"/>
          <p:nvPr/>
        </p:nvSpPr>
        <p:spPr>
          <a:xfrm>
            <a:off x="1095152" y="-126255"/>
            <a:ext cx="3042018" cy="1731243"/>
          </a:xfrm>
          <a:prstGeom prst="rect">
            <a:avLst/>
          </a:prstGeom>
        </p:spPr>
        <p:txBody>
          <a:bodyPr vert="horz" wrap="square" lIns="0" tIns="5080" rIns="0" bIns="0" rtlCol="0">
            <a:spAutoFit/>
          </a:bodyPr>
          <a:lstStyle/>
          <a:p>
            <a:pPr marL="12700" marR="5080" algn="just">
              <a:spcBef>
                <a:spcPts val="100"/>
              </a:spcBef>
            </a:pPr>
            <a:endParaRPr lang="en-US" u="sng" dirty="0">
              <a:solidFill>
                <a:srgbClr val="0D2E46"/>
              </a:solidFill>
              <a:hlinkClick r:id="rId2">
                <a:extLst>
                  <a:ext uri="{A12FA001-AC4F-418D-AE19-62706E023703}">
                    <ahyp:hlinkClr xmlns:ahyp="http://schemas.microsoft.com/office/drawing/2018/hyperlinkcolor" val="tx"/>
                  </a:ext>
                </a:extLst>
              </a:hlinkClick>
            </a:endParaRPr>
          </a:p>
          <a:p>
            <a:pPr marL="12700" marR="5080" algn="just">
              <a:spcBef>
                <a:spcPts val="100"/>
              </a:spcBef>
            </a:pPr>
            <a:endParaRPr lang="en-US" u="sng" dirty="0">
              <a:solidFill>
                <a:srgbClr val="0D2E46"/>
              </a:solidFill>
              <a:hlinkClick r:id="rId2">
                <a:extLst>
                  <a:ext uri="{A12FA001-AC4F-418D-AE19-62706E023703}">
                    <ahyp:hlinkClr xmlns:ahyp="http://schemas.microsoft.com/office/drawing/2018/hyperlinkcolor" val="tx"/>
                  </a:ext>
                </a:extLst>
              </a:hlinkClick>
            </a:endParaRPr>
          </a:p>
          <a:p>
            <a:pPr marL="12700" marR="5080" algn="just">
              <a:spcBef>
                <a:spcPts val="100"/>
              </a:spcBef>
            </a:pPr>
            <a:endParaRPr lang="en-US" u="sng" dirty="0">
              <a:solidFill>
                <a:srgbClr val="0D2E46"/>
              </a:solidFill>
              <a:hlinkClick r:id="rId2">
                <a:extLst>
                  <a:ext uri="{A12FA001-AC4F-418D-AE19-62706E023703}">
                    <ahyp:hlinkClr xmlns:ahyp="http://schemas.microsoft.com/office/drawing/2018/hyperlinkcolor" val="tx"/>
                  </a:ext>
                </a:extLst>
              </a:hlinkClick>
            </a:endParaRPr>
          </a:p>
          <a:p>
            <a:pPr marL="12700" marR="5080" algn="just">
              <a:spcBef>
                <a:spcPts val="100"/>
              </a:spcBef>
            </a:pPr>
            <a:endParaRPr lang="en-US" u="sng" dirty="0">
              <a:solidFill>
                <a:srgbClr val="0D2E46"/>
              </a:solidFill>
              <a:hlinkClick r:id="rId2">
                <a:extLst>
                  <a:ext uri="{A12FA001-AC4F-418D-AE19-62706E023703}">
                    <ahyp:hlinkClr xmlns:ahyp="http://schemas.microsoft.com/office/drawing/2018/hyperlinkcolor" val="tx"/>
                  </a:ext>
                </a:extLst>
              </a:hlinkClick>
            </a:endParaRPr>
          </a:p>
          <a:p>
            <a:pPr marL="12700" marR="5080" algn="just">
              <a:spcBef>
                <a:spcPts val="100"/>
              </a:spcBef>
            </a:pPr>
            <a:r>
              <a:rPr lang="en-US" b="1" u="sng" dirty="0">
                <a:hlinkClick r:id="rId2">
                  <a:extLst>
                    <a:ext uri="{A12FA001-AC4F-418D-AE19-62706E023703}">
                      <ahyp:hlinkClr xmlns:ahyp="http://schemas.microsoft.com/office/drawing/2018/hyperlinkcolor" val="tx"/>
                    </a:ext>
                  </a:extLst>
                </a:hlinkClick>
              </a:rPr>
              <a:t>Grant Seeking Process</a:t>
            </a:r>
            <a:endParaRPr lang="en-US" b="1" dirty="0"/>
          </a:p>
          <a:p>
            <a:pPr marL="12700" marR="5080" algn="just">
              <a:lnSpc>
                <a:spcPct val="100000"/>
              </a:lnSpc>
              <a:spcBef>
                <a:spcPts val="100"/>
              </a:spcBef>
            </a:pPr>
            <a:endParaRPr lang="en-US" spc="-5" dirty="0">
              <a:solidFill>
                <a:srgbClr val="221F1F"/>
              </a:solidFill>
            </a:endParaRPr>
          </a:p>
        </p:txBody>
      </p:sp>
      <p:sp>
        <p:nvSpPr>
          <p:cNvPr id="13" name="TextBox 12">
            <a:extLst>
              <a:ext uri="{FF2B5EF4-FFF2-40B4-BE49-F238E27FC236}">
                <a16:creationId xmlns:a16="http://schemas.microsoft.com/office/drawing/2014/main" id="{D56805F1-A6B1-4DA2-B248-C45942E8C6D5}"/>
              </a:ext>
            </a:extLst>
          </p:cNvPr>
          <p:cNvSpPr txBox="1"/>
          <p:nvPr/>
        </p:nvSpPr>
        <p:spPr>
          <a:xfrm>
            <a:off x="10505598" y="632733"/>
            <a:ext cx="5382973" cy="923330"/>
          </a:xfrm>
          <a:prstGeom prst="rect">
            <a:avLst/>
          </a:prstGeom>
          <a:noFill/>
        </p:spPr>
        <p:txBody>
          <a:bodyPr wrap="square" rtlCol="0">
            <a:spAutoFit/>
          </a:bodyPr>
          <a:lstStyle/>
          <a:p>
            <a:endParaRPr lang="en-US" dirty="0"/>
          </a:p>
          <a:p>
            <a:r>
              <a:rPr lang="en-US" b="1" i="0" dirty="0">
                <a:solidFill>
                  <a:srgbClr val="011745"/>
                </a:solidFill>
                <a:effectLst/>
                <a:latin typeface="proxima-nova"/>
              </a:rPr>
              <a:t> </a:t>
            </a:r>
            <a:r>
              <a:rPr lang="en-US" b="1" i="0" u="none" strike="noStrike" dirty="0">
                <a:effectLst/>
                <a:hlinkClick r:id="rId3">
                  <a:extLst>
                    <a:ext uri="{A12FA001-AC4F-418D-AE19-62706E023703}">
                      <ahyp:hlinkClr xmlns:ahyp="http://schemas.microsoft.com/office/drawing/2018/hyperlinkcolor" val="tx"/>
                    </a:ext>
                  </a:extLst>
                </a:hlinkClick>
              </a:rPr>
              <a:t>Grant Approval Process Form</a:t>
            </a:r>
            <a:endParaRPr lang="en-US" b="1" dirty="0"/>
          </a:p>
          <a:p>
            <a:endParaRPr lang="en-US" dirty="0"/>
          </a:p>
        </p:txBody>
      </p:sp>
      <p:pic>
        <p:nvPicPr>
          <p:cNvPr id="10" name="Picture 9">
            <a:hlinkClick r:id="rId4"/>
            <a:extLst>
              <a:ext uri="{FF2B5EF4-FFF2-40B4-BE49-F238E27FC236}">
                <a16:creationId xmlns:a16="http://schemas.microsoft.com/office/drawing/2014/main" id="{0F1DCC19-01F7-4957-A090-376CBDE32239}"/>
              </a:ext>
            </a:extLst>
          </p:cNvPr>
          <p:cNvPicPr>
            <a:picLocks noChangeAspect="1"/>
          </p:cNvPicPr>
          <p:nvPr/>
        </p:nvPicPr>
        <p:blipFill rotWithShape="1">
          <a:blip r:embed="rId5"/>
          <a:srcRect r="50000" b="7244"/>
          <a:stretch/>
        </p:blipFill>
        <p:spPr>
          <a:xfrm>
            <a:off x="722283" y="1573333"/>
            <a:ext cx="15585990" cy="8132008"/>
          </a:xfrm>
          <a:prstGeom prst="rect">
            <a:avLst/>
          </a:prstGeom>
        </p:spPr>
      </p:pic>
      <p:sp>
        <p:nvSpPr>
          <p:cNvPr id="18" name="TextBox 17">
            <a:extLst>
              <a:ext uri="{FF2B5EF4-FFF2-40B4-BE49-F238E27FC236}">
                <a16:creationId xmlns:a16="http://schemas.microsoft.com/office/drawing/2014/main" id="{19AFBAC1-7E7B-4D7D-A4D5-64F37C1AF0CE}"/>
              </a:ext>
            </a:extLst>
          </p:cNvPr>
          <p:cNvSpPr txBox="1"/>
          <p:nvPr/>
        </p:nvSpPr>
        <p:spPr>
          <a:xfrm>
            <a:off x="5721184" y="971684"/>
            <a:ext cx="3200400" cy="369332"/>
          </a:xfrm>
          <a:prstGeom prst="rect">
            <a:avLst/>
          </a:prstGeom>
          <a:noFill/>
        </p:spPr>
        <p:txBody>
          <a:bodyPr wrap="square">
            <a:spAutoFit/>
          </a:bodyPr>
          <a:lstStyle/>
          <a:p>
            <a:r>
              <a:rPr lang="en-US" sz="1800" b="1" dirty="0">
                <a:hlinkClick r:id="rId4">
                  <a:extLst>
                    <a:ext uri="{A12FA001-AC4F-418D-AE19-62706E023703}">
                      <ahyp:hlinkClr xmlns:ahyp="http://schemas.microsoft.com/office/drawing/2018/hyperlinkcolor" val="tx"/>
                    </a:ext>
                  </a:extLst>
                </a:hlinkClick>
              </a:rPr>
              <a:t>Grants Office Website</a:t>
            </a:r>
            <a:endParaRPr lang="en-US" sz="1800" b="1" dirty="0">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920859536"/>
      </p:ext>
    </p:extLst>
  </p:cSld>
  <p:clrMapOvr>
    <a:masterClrMapping/>
  </p:clrMapOvr>
  <mc:AlternateContent xmlns:mc="http://schemas.openxmlformats.org/markup-compatibility/2006" xmlns:p14="http://schemas.microsoft.com/office/powerpoint/2010/main">
    <mc:Choice Requires="p14">
      <p:transition spd="slow" p14:dur="1750" advTm="8037">
        <p14:switch dir="r"/>
      </p:transition>
    </mc:Choice>
    <mc:Fallback xmlns="">
      <p:transition spd="slow" advTm="8037">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F95502-65C6-482A-9B40-DDCB8DAA9D75}"/>
              </a:ext>
            </a:extLst>
          </p:cNvPr>
          <p:cNvGrpSpPr/>
          <p:nvPr/>
        </p:nvGrpSpPr>
        <p:grpSpPr>
          <a:xfrm>
            <a:off x="0" y="-13648"/>
            <a:ext cx="18957978" cy="1126191"/>
            <a:chOff x="-324644" y="2222500"/>
            <a:chExt cx="22261685" cy="1318806"/>
          </a:xfrm>
        </p:grpSpPr>
        <p:sp>
          <p:nvSpPr>
            <p:cNvPr id="2" name="object 2"/>
            <p:cNvSpPr/>
            <p:nvPr/>
          </p:nvSpPr>
          <p:spPr>
            <a:xfrm>
              <a:off x="-324644" y="2238979"/>
              <a:ext cx="5600194"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solidFill>
                  <a:srgbClr val="3333FF"/>
                </a:solidFill>
              </a:endParaRPr>
            </a:p>
          </p:txBody>
        </p:sp>
        <p:sp>
          <p:nvSpPr>
            <p:cNvPr id="3"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2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23"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6" name="object 6"/>
          <p:cNvSpPr txBox="1"/>
          <p:nvPr/>
        </p:nvSpPr>
        <p:spPr>
          <a:xfrm>
            <a:off x="9868944" y="-35349"/>
            <a:ext cx="3265080" cy="1073371"/>
          </a:xfrm>
          <a:prstGeom prst="rect">
            <a:avLst/>
          </a:prstGeom>
          <a:noFill/>
        </p:spPr>
        <p:txBody>
          <a:bodyPr vert="horz" wrap="square" lIns="0" tIns="87630" rIns="0" bIns="0" rtlCol="0">
            <a:spAutoFit/>
          </a:bodyPr>
          <a:lstStyle/>
          <a:p>
            <a:pPr marL="406400" algn="ctr">
              <a:spcBef>
                <a:spcPts val="690"/>
              </a:spcBef>
            </a:pPr>
            <a:r>
              <a:rPr lang="en-US" sz="3200" b="1" spc="-5" dirty="0">
                <a:solidFill>
                  <a:srgbClr val="FFFFFF"/>
                </a:solidFill>
                <a:cs typeface="Source Sans Pro Light"/>
              </a:rPr>
              <a:t>Seeking Grant Funding</a:t>
            </a:r>
            <a:endParaRPr sz="3200" b="1" dirty="0">
              <a:cs typeface="Source Sans Pro Light"/>
            </a:endParaRPr>
          </a:p>
        </p:txBody>
      </p:sp>
    </p:spTree>
    <p:extLst>
      <p:ext uri="{BB962C8B-B14F-4D97-AF65-F5344CB8AC3E}">
        <p14:creationId xmlns:p14="http://schemas.microsoft.com/office/powerpoint/2010/main" val="1415594852"/>
      </p:ext>
    </p:extLst>
  </p:cSld>
  <p:clrMapOvr>
    <a:masterClrMapping/>
  </p:clrMapOvr>
  <mc:AlternateContent xmlns:mc="http://schemas.openxmlformats.org/markup-compatibility/2006" xmlns:p14="http://schemas.microsoft.com/office/powerpoint/2010/main">
    <mc:Choice Requires="p14">
      <p:transition spd="slow" p14:dur="1750" advTm="2964">
        <p14:switch dir="r"/>
      </p:transition>
    </mc:Choice>
    <mc:Fallback xmlns="">
      <p:transition spd="slow" advTm="296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10AC73C5-368A-4992-917B-0C0A1838E3CA}"/>
              </a:ext>
            </a:extLst>
          </p:cNvPr>
          <p:cNvGrpSpPr/>
          <p:nvPr/>
        </p:nvGrpSpPr>
        <p:grpSpPr>
          <a:xfrm>
            <a:off x="0" y="2642189"/>
            <a:ext cx="4800599" cy="828000"/>
            <a:chOff x="0" y="8642689"/>
            <a:chExt cx="4336348" cy="439424"/>
          </a:xfrm>
          <a:solidFill>
            <a:srgbClr val="FFBF00"/>
          </a:solidFill>
        </p:grpSpPr>
        <p:sp>
          <p:nvSpPr>
            <p:cNvPr id="57" name="object 4">
              <a:extLst>
                <a:ext uri="{FF2B5EF4-FFF2-40B4-BE49-F238E27FC236}">
                  <a16:creationId xmlns:a16="http://schemas.microsoft.com/office/drawing/2014/main" id="{52033DA7-B496-435D-A3DB-E45BD45E4B7C}"/>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pFill/>
          </p:spPr>
          <p:txBody>
            <a:bodyPr wrap="square" lIns="0" tIns="0" rIns="0" bIns="0" rtlCol="0"/>
            <a:lstStyle/>
            <a:p>
              <a:endParaRPr dirty="0"/>
            </a:p>
          </p:txBody>
        </p:sp>
        <p:sp>
          <p:nvSpPr>
            <p:cNvPr id="58" name="object 5">
              <a:extLst>
                <a:ext uri="{FF2B5EF4-FFF2-40B4-BE49-F238E27FC236}">
                  <a16:creationId xmlns:a16="http://schemas.microsoft.com/office/drawing/2014/main" id="{892C04EB-8963-4611-98BC-C2BD5AD407A8}"/>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pFill/>
          </p:spPr>
          <p:txBody>
            <a:bodyPr wrap="square" lIns="0" tIns="0" rIns="0" bIns="0" rtlCol="0"/>
            <a:lstStyle/>
            <a:p>
              <a:endParaRPr dirty="0"/>
            </a:p>
          </p:txBody>
        </p:sp>
      </p:grpSp>
      <p:sp>
        <p:nvSpPr>
          <p:cNvPr id="11" name="object 11"/>
          <p:cNvSpPr txBox="1"/>
          <p:nvPr/>
        </p:nvSpPr>
        <p:spPr>
          <a:xfrm>
            <a:off x="302416" y="3723206"/>
            <a:ext cx="16973349" cy="1146468"/>
          </a:xfrm>
          <a:prstGeom prst="rect">
            <a:avLst/>
          </a:prstGeom>
        </p:spPr>
        <p:txBody>
          <a:bodyPr vert="horz" wrap="square" lIns="0" tIns="12700" rIns="0" bIns="0" rtlCol="0">
            <a:spAutoFit/>
          </a:bodyPr>
          <a:lstStyle/>
          <a:p>
            <a:pPr marL="355600" marR="104775" indent="-342900">
              <a:lnSpc>
                <a:spcPct val="100000"/>
              </a:lnSpc>
              <a:spcBef>
                <a:spcPts val="100"/>
              </a:spcBef>
              <a:buFont typeface="Wingdings" panose="05000000000000000000" pitchFamily="2" charset="2"/>
              <a:buChar char="§"/>
            </a:pPr>
            <a:r>
              <a:rPr lang="en-US" sz="2400" dirty="0">
                <a:cs typeface="Source Sans Pro Light"/>
              </a:rPr>
              <a:t>Grant Approval Process (GAP)</a:t>
            </a:r>
          </a:p>
          <a:p>
            <a:pPr marL="355600" marR="104775" indent="-342900">
              <a:lnSpc>
                <a:spcPct val="100000"/>
              </a:lnSpc>
              <a:spcBef>
                <a:spcPts val="100"/>
              </a:spcBef>
              <a:buFont typeface="Wingdings" panose="05000000000000000000" pitchFamily="2" charset="2"/>
              <a:buChar char="§"/>
            </a:pPr>
            <a:r>
              <a:rPr lang="en-US" sz="2400" dirty="0">
                <a:cs typeface="Source Sans Pro Light"/>
              </a:rPr>
              <a:t>Grant Approval Process Form </a:t>
            </a:r>
          </a:p>
          <a:p>
            <a:pPr marL="355600" marR="104775" indent="-342900">
              <a:lnSpc>
                <a:spcPct val="100000"/>
              </a:lnSpc>
              <a:spcBef>
                <a:spcPts val="100"/>
              </a:spcBef>
              <a:buFont typeface="Wingdings" panose="05000000000000000000" pitchFamily="2" charset="2"/>
              <a:buChar char="§"/>
            </a:pPr>
            <a:r>
              <a:rPr lang="en-US" sz="2400" dirty="0">
                <a:cs typeface="Source Sans Pro Light"/>
              </a:rPr>
              <a:t>Grant Advisory Committee (GAC/Committee)</a:t>
            </a:r>
          </a:p>
        </p:txBody>
      </p:sp>
      <p:sp>
        <p:nvSpPr>
          <p:cNvPr id="22" name="object 22"/>
          <p:cNvSpPr txBox="1"/>
          <p:nvPr/>
        </p:nvSpPr>
        <p:spPr>
          <a:xfrm>
            <a:off x="189310" y="2819435"/>
            <a:ext cx="4806156" cy="443711"/>
          </a:xfrm>
          <a:prstGeom prst="rect">
            <a:avLst/>
          </a:prstGeom>
        </p:spPr>
        <p:txBody>
          <a:bodyPr vert="horz" wrap="square" lIns="0" tIns="12700" rIns="0" bIns="0" rtlCol="0">
            <a:spAutoFit/>
          </a:bodyPr>
          <a:lstStyle/>
          <a:p>
            <a:pPr marL="12700">
              <a:spcBef>
                <a:spcPts val="100"/>
              </a:spcBef>
            </a:pPr>
            <a:r>
              <a:rPr lang="en-US" sz="2800" b="1" dirty="0">
                <a:cs typeface="Source Sans Pro Light"/>
              </a:rPr>
              <a:t>Grant Approval Process</a:t>
            </a:r>
            <a:endParaRPr sz="2800" b="1" dirty="0">
              <a:cs typeface="Source Sans Pro Light"/>
            </a:endParaRPr>
          </a:p>
        </p:txBody>
      </p:sp>
      <p:grpSp>
        <p:nvGrpSpPr>
          <p:cNvPr id="52" name="Group 51">
            <a:extLst>
              <a:ext uri="{FF2B5EF4-FFF2-40B4-BE49-F238E27FC236}">
                <a16:creationId xmlns:a16="http://schemas.microsoft.com/office/drawing/2014/main" id="{985AB44F-D837-4737-86D1-C4E5A35B8AC4}"/>
              </a:ext>
            </a:extLst>
          </p:cNvPr>
          <p:cNvGrpSpPr/>
          <p:nvPr/>
        </p:nvGrpSpPr>
        <p:grpSpPr>
          <a:xfrm>
            <a:off x="-14416" y="1634"/>
            <a:ext cx="5048518" cy="828000"/>
            <a:chOff x="0" y="8642689"/>
            <a:chExt cx="4336348" cy="439424"/>
          </a:xfrm>
        </p:grpSpPr>
        <p:sp>
          <p:nvSpPr>
            <p:cNvPr id="53" name="object 4">
              <a:extLst>
                <a:ext uri="{FF2B5EF4-FFF2-40B4-BE49-F238E27FC236}">
                  <a16:creationId xmlns:a16="http://schemas.microsoft.com/office/drawing/2014/main" id="{6DB0E343-9628-4235-8038-621A98D250CA}"/>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54" name="object 5">
              <a:extLst>
                <a:ext uri="{FF2B5EF4-FFF2-40B4-BE49-F238E27FC236}">
                  <a16:creationId xmlns:a16="http://schemas.microsoft.com/office/drawing/2014/main" id="{CF5C245D-05EF-4DFD-8810-E437FF667919}"/>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55" name="object 9">
            <a:extLst>
              <a:ext uri="{FF2B5EF4-FFF2-40B4-BE49-F238E27FC236}">
                <a16:creationId xmlns:a16="http://schemas.microsoft.com/office/drawing/2014/main" id="{290C40E7-4402-4FD6-90CE-5CDF3FC9D08D}"/>
              </a:ext>
            </a:extLst>
          </p:cNvPr>
          <p:cNvSpPr txBox="1"/>
          <p:nvPr/>
        </p:nvSpPr>
        <p:spPr>
          <a:xfrm>
            <a:off x="154090" y="245031"/>
            <a:ext cx="3850186" cy="443711"/>
          </a:xfrm>
          <a:prstGeom prst="rect">
            <a:avLst/>
          </a:prstGeom>
        </p:spPr>
        <p:txBody>
          <a:bodyPr vert="horz" wrap="square" lIns="0" tIns="12700" rIns="0" bIns="0" rtlCol="0" anchor="t">
            <a:spAutoFit/>
          </a:bodyPr>
          <a:lstStyle/>
          <a:p>
            <a:pPr marL="12700">
              <a:lnSpc>
                <a:spcPct val="100000"/>
              </a:lnSpc>
              <a:spcBef>
                <a:spcPts val="100"/>
              </a:spcBef>
            </a:pPr>
            <a:r>
              <a:rPr lang="cs-CZ" sz="2800" b="1" spc="-60" dirty="0">
                <a:solidFill>
                  <a:srgbClr val="FFFFFF"/>
                </a:solidFill>
                <a:cs typeface="Source Sans Pro Light"/>
              </a:rPr>
              <a:t>O</a:t>
            </a:r>
            <a:r>
              <a:rPr lang="cs-CZ" sz="2800" b="1" spc="10" dirty="0">
                <a:solidFill>
                  <a:srgbClr val="FFFFFF"/>
                </a:solidFill>
                <a:cs typeface="Source Sans Pro Light"/>
              </a:rPr>
              <a:t>verview</a:t>
            </a:r>
            <a:endParaRPr lang="cs-CZ" sz="2800" b="1" dirty="0">
              <a:cs typeface="Source Sans Pro Light"/>
            </a:endParaRPr>
          </a:p>
        </p:txBody>
      </p:sp>
      <p:sp>
        <p:nvSpPr>
          <p:cNvPr id="24" name="object 11">
            <a:extLst>
              <a:ext uri="{FF2B5EF4-FFF2-40B4-BE49-F238E27FC236}">
                <a16:creationId xmlns:a16="http://schemas.microsoft.com/office/drawing/2014/main" id="{EFB1B546-A8E5-4EC3-8393-9019A56F25AF}"/>
              </a:ext>
            </a:extLst>
          </p:cNvPr>
          <p:cNvSpPr txBox="1"/>
          <p:nvPr/>
        </p:nvSpPr>
        <p:spPr>
          <a:xfrm>
            <a:off x="437356" y="979540"/>
            <a:ext cx="6782232" cy="1528624"/>
          </a:xfrm>
          <a:prstGeom prst="rect">
            <a:avLst/>
          </a:prstGeom>
        </p:spPr>
        <p:txBody>
          <a:bodyPr vert="horz" wrap="square" lIns="0" tIns="12700" rIns="0" bIns="0" rtlCol="0" anchor="t">
            <a:spAutoFit/>
          </a:bodyPr>
          <a:lstStyle/>
          <a:p>
            <a:pPr marL="355600" marR="104775" indent="-342900">
              <a:lnSpc>
                <a:spcPct val="100000"/>
              </a:lnSpc>
              <a:spcBef>
                <a:spcPts val="100"/>
              </a:spcBef>
              <a:buFont typeface="Wingdings" panose="05000000000000000000" pitchFamily="2" charset="2"/>
              <a:buChar char="§"/>
            </a:pPr>
            <a:r>
              <a:rPr lang="en-US" sz="2400" dirty="0">
                <a:cs typeface="Source Sans Pro Light"/>
              </a:rPr>
              <a:t>SMC Grants Office</a:t>
            </a:r>
          </a:p>
          <a:p>
            <a:pPr marL="355600" marR="104775" indent="-342900">
              <a:lnSpc>
                <a:spcPct val="100000"/>
              </a:lnSpc>
              <a:spcBef>
                <a:spcPts val="100"/>
              </a:spcBef>
              <a:buFont typeface="Wingdings" panose="05000000000000000000" pitchFamily="2" charset="2"/>
              <a:buChar char="§"/>
            </a:pPr>
            <a:r>
              <a:rPr lang="en-US" sz="2400" dirty="0">
                <a:cs typeface="Source Sans Pro Light"/>
              </a:rPr>
              <a:t>SMC Foundation</a:t>
            </a:r>
          </a:p>
          <a:p>
            <a:pPr marL="355600" marR="104775" indent="-342900">
              <a:spcBef>
                <a:spcPts val="100"/>
              </a:spcBef>
              <a:buFont typeface="Wingdings" panose="05000000000000000000" pitchFamily="2" charset="2"/>
              <a:buChar char="§"/>
            </a:pPr>
            <a:r>
              <a:rPr lang="en-US" sz="2400" dirty="0">
                <a:cs typeface="Source Sans Pro Light"/>
              </a:rPr>
              <a:t>Grants Office  Roles and Responsibilities</a:t>
            </a:r>
          </a:p>
          <a:p>
            <a:pPr marL="355600" marR="104775" indent="-342900">
              <a:lnSpc>
                <a:spcPct val="100000"/>
              </a:lnSpc>
              <a:spcBef>
                <a:spcPts val="100"/>
              </a:spcBef>
              <a:buFont typeface="Wingdings" panose="05000000000000000000" pitchFamily="2" charset="2"/>
              <a:buChar char="§"/>
            </a:pPr>
            <a:r>
              <a:rPr lang="en-US" sz="2400" dirty="0">
                <a:cs typeface="Source Sans Pro Light"/>
              </a:rPr>
              <a:t>Grants and Contracts</a:t>
            </a:r>
          </a:p>
        </p:txBody>
      </p:sp>
      <p:grpSp>
        <p:nvGrpSpPr>
          <p:cNvPr id="12" name="Group 11">
            <a:extLst>
              <a:ext uri="{FF2B5EF4-FFF2-40B4-BE49-F238E27FC236}">
                <a16:creationId xmlns:a16="http://schemas.microsoft.com/office/drawing/2014/main" id="{EB0259AA-3698-450F-B23A-F167FE07181B}"/>
              </a:ext>
            </a:extLst>
          </p:cNvPr>
          <p:cNvGrpSpPr/>
          <p:nvPr/>
        </p:nvGrpSpPr>
        <p:grpSpPr>
          <a:xfrm>
            <a:off x="16613" y="5189562"/>
            <a:ext cx="5618955" cy="827992"/>
            <a:chOff x="-776065" y="8642689"/>
            <a:chExt cx="4837090" cy="439424"/>
          </a:xfrm>
          <a:solidFill>
            <a:srgbClr val="FFA100"/>
          </a:solidFill>
        </p:grpSpPr>
        <p:sp>
          <p:nvSpPr>
            <p:cNvPr id="13" name="object 4">
              <a:extLst>
                <a:ext uri="{FF2B5EF4-FFF2-40B4-BE49-F238E27FC236}">
                  <a16:creationId xmlns:a16="http://schemas.microsoft.com/office/drawing/2014/main" id="{9293A3F9-2DDC-41DF-B987-0C093D6C6727}"/>
                </a:ext>
              </a:extLst>
            </p:cNvPr>
            <p:cNvSpPr/>
            <p:nvPr/>
          </p:nvSpPr>
          <p:spPr>
            <a:xfrm>
              <a:off x="-776065" y="8642693"/>
              <a:ext cx="4620991"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pFill/>
          </p:spPr>
          <p:txBody>
            <a:bodyPr wrap="square" lIns="0" tIns="0" rIns="0" bIns="0" rtlCol="0"/>
            <a:lstStyle/>
            <a:p>
              <a:endParaRPr dirty="0"/>
            </a:p>
          </p:txBody>
        </p:sp>
        <p:sp>
          <p:nvSpPr>
            <p:cNvPr id="14" name="object 5">
              <a:extLst>
                <a:ext uri="{FF2B5EF4-FFF2-40B4-BE49-F238E27FC236}">
                  <a16:creationId xmlns:a16="http://schemas.microsoft.com/office/drawing/2014/main" id="{59057A8D-0C6C-4352-B34E-0C3931245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pFill/>
          </p:spPr>
          <p:txBody>
            <a:bodyPr wrap="square" lIns="0" tIns="0" rIns="0" bIns="0" rtlCol="0"/>
            <a:lstStyle/>
            <a:p>
              <a:endParaRPr dirty="0"/>
            </a:p>
          </p:txBody>
        </p:sp>
      </p:grpSp>
      <p:sp>
        <p:nvSpPr>
          <p:cNvPr id="16" name="TextBox 15">
            <a:extLst>
              <a:ext uri="{FF2B5EF4-FFF2-40B4-BE49-F238E27FC236}">
                <a16:creationId xmlns:a16="http://schemas.microsoft.com/office/drawing/2014/main" id="{6DE07155-D77A-4B79-8DE6-78CB1E943C20}"/>
              </a:ext>
            </a:extLst>
          </p:cNvPr>
          <p:cNvSpPr txBox="1"/>
          <p:nvPr/>
        </p:nvSpPr>
        <p:spPr>
          <a:xfrm>
            <a:off x="275630" y="5341944"/>
            <a:ext cx="9607638" cy="523220"/>
          </a:xfrm>
          <a:prstGeom prst="rect">
            <a:avLst/>
          </a:prstGeom>
          <a:noFill/>
        </p:spPr>
        <p:txBody>
          <a:bodyPr wrap="square">
            <a:spAutoFit/>
          </a:bodyPr>
          <a:lstStyle/>
          <a:p>
            <a:r>
              <a:rPr lang="en-US" sz="2800" b="1" dirty="0"/>
              <a:t>Seeking Grant Funding</a:t>
            </a:r>
          </a:p>
        </p:txBody>
      </p:sp>
      <p:sp>
        <p:nvSpPr>
          <p:cNvPr id="17" name="TextBox 16">
            <a:extLst>
              <a:ext uri="{FF2B5EF4-FFF2-40B4-BE49-F238E27FC236}">
                <a16:creationId xmlns:a16="http://schemas.microsoft.com/office/drawing/2014/main" id="{81F46E72-ACD4-4D51-A790-960C56477A5A}"/>
              </a:ext>
            </a:extLst>
          </p:cNvPr>
          <p:cNvSpPr txBox="1"/>
          <p:nvPr/>
        </p:nvSpPr>
        <p:spPr>
          <a:xfrm>
            <a:off x="275630" y="6258991"/>
            <a:ext cx="3607105" cy="461665"/>
          </a:xfrm>
          <a:prstGeom prst="rect">
            <a:avLst/>
          </a:prstGeom>
          <a:noFill/>
        </p:spPr>
        <p:txBody>
          <a:bodyPr wrap="square" rtlCol="0">
            <a:spAutoFit/>
          </a:bodyPr>
          <a:lstStyle/>
          <a:p>
            <a:pPr marL="342900" indent="-342900">
              <a:buFont typeface="Wingdings" panose="05000000000000000000" pitchFamily="2" charset="2"/>
              <a:buChar char="§"/>
            </a:pPr>
            <a:r>
              <a:rPr lang="en-US" sz="2400" dirty="0"/>
              <a:t>Funding Agencies</a:t>
            </a:r>
          </a:p>
        </p:txBody>
      </p:sp>
    </p:spTree>
  </p:cSld>
  <p:clrMapOvr>
    <a:masterClrMapping/>
  </p:clrMapOvr>
  <mc:AlternateContent xmlns:mc="http://schemas.openxmlformats.org/markup-compatibility/2006" xmlns:p14="http://schemas.microsoft.com/office/powerpoint/2010/main">
    <mc:Choice Requires="p14">
      <p:transition spd="slow" p14:dur="1750" advTm="31811">
        <p14:switch dir="r"/>
      </p:transition>
    </mc:Choice>
    <mc:Fallback xmlns="">
      <p:transition spd="slow" advTm="31811">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EAADA5-D30F-42D4-BA89-80173E898126}"/>
              </a:ext>
            </a:extLst>
          </p:cNvPr>
          <p:cNvPicPr>
            <a:picLocks noChangeAspect="1"/>
          </p:cNvPicPr>
          <p:nvPr/>
        </p:nvPicPr>
        <p:blipFill>
          <a:blip r:embed="rId2"/>
          <a:stretch>
            <a:fillRect/>
          </a:stretch>
        </p:blipFill>
        <p:spPr>
          <a:xfrm>
            <a:off x="1504156" y="7536265"/>
            <a:ext cx="3028950" cy="1514475"/>
          </a:xfrm>
          <a:prstGeom prst="rect">
            <a:avLst/>
          </a:prstGeom>
        </p:spPr>
      </p:pic>
      <p:grpSp>
        <p:nvGrpSpPr>
          <p:cNvPr id="15" name="Group 14">
            <a:extLst>
              <a:ext uri="{FF2B5EF4-FFF2-40B4-BE49-F238E27FC236}">
                <a16:creationId xmlns:a16="http://schemas.microsoft.com/office/drawing/2014/main" id="{E9DC037C-C731-4D52-835A-5765F8A4FBF2}"/>
              </a:ext>
            </a:extLst>
          </p:cNvPr>
          <p:cNvGrpSpPr/>
          <p:nvPr/>
        </p:nvGrpSpPr>
        <p:grpSpPr>
          <a:xfrm>
            <a:off x="1" y="-24466"/>
            <a:ext cx="5618955" cy="828000"/>
            <a:chOff x="-776065" y="8642689"/>
            <a:chExt cx="4837090" cy="439424"/>
          </a:xfrm>
          <a:solidFill>
            <a:srgbClr val="FFA100"/>
          </a:solidFill>
        </p:grpSpPr>
        <p:sp>
          <p:nvSpPr>
            <p:cNvPr id="17" name="object 4">
              <a:extLst>
                <a:ext uri="{FF2B5EF4-FFF2-40B4-BE49-F238E27FC236}">
                  <a16:creationId xmlns:a16="http://schemas.microsoft.com/office/drawing/2014/main" id="{FAC1F606-62F6-4305-800B-EF4BDCC04BC6}"/>
                </a:ext>
              </a:extLst>
            </p:cNvPr>
            <p:cNvSpPr/>
            <p:nvPr/>
          </p:nvSpPr>
          <p:spPr>
            <a:xfrm>
              <a:off x="-776065" y="8642693"/>
              <a:ext cx="4620991"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pFill/>
          </p:spPr>
          <p:txBody>
            <a:bodyPr wrap="square" lIns="0" tIns="0" rIns="0" bIns="0" rtlCol="0"/>
            <a:lstStyle/>
            <a:p>
              <a:endParaRPr dirty="0"/>
            </a:p>
          </p:txBody>
        </p:sp>
        <p:sp>
          <p:nvSpPr>
            <p:cNvPr id="18"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pFill/>
          </p:spPr>
          <p:txBody>
            <a:bodyPr wrap="square" lIns="0" tIns="0" rIns="0" bIns="0" rtlCol="0"/>
            <a:lstStyle/>
            <a:p>
              <a:endParaRPr dirty="0"/>
            </a:p>
          </p:txBody>
        </p:sp>
      </p:grpSp>
      <p:sp>
        <p:nvSpPr>
          <p:cNvPr id="7" name="TextBox 6"/>
          <p:cNvSpPr txBox="1"/>
          <p:nvPr/>
        </p:nvSpPr>
        <p:spPr>
          <a:xfrm>
            <a:off x="265906" y="116074"/>
            <a:ext cx="4267200" cy="523220"/>
          </a:xfrm>
          <a:prstGeom prst="rect">
            <a:avLst/>
          </a:prstGeom>
          <a:noFill/>
        </p:spPr>
        <p:txBody>
          <a:bodyPr wrap="square" rtlCol="0">
            <a:spAutoFit/>
          </a:bodyPr>
          <a:lstStyle/>
          <a:p>
            <a:r>
              <a:rPr lang="en-US" sz="2800" b="1" dirty="0"/>
              <a:t>Seeking Grant Funding</a:t>
            </a:r>
          </a:p>
        </p:txBody>
      </p:sp>
      <p:pic>
        <p:nvPicPr>
          <p:cNvPr id="9" name="Picture 8"/>
          <p:cNvPicPr>
            <a:picLocks noChangeAspect="1"/>
          </p:cNvPicPr>
          <p:nvPr/>
        </p:nvPicPr>
        <p:blipFill>
          <a:blip r:embed="rId3"/>
          <a:stretch>
            <a:fillRect/>
          </a:stretch>
        </p:blipFill>
        <p:spPr>
          <a:xfrm>
            <a:off x="6677961" y="2835940"/>
            <a:ext cx="3352800" cy="1266825"/>
          </a:xfrm>
          <a:prstGeom prst="rect">
            <a:avLst/>
          </a:prstGeom>
        </p:spPr>
      </p:pic>
      <p:pic>
        <p:nvPicPr>
          <p:cNvPr id="10" name="Picture 9"/>
          <p:cNvPicPr>
            <a:picLocks noChangeAspect="1"/>
          </p:cNvPicPr>
          <p:nvPr/>
        </p:nvPicPr>
        <p:blipFill>
          <a:blip r:embed="rId4"/>
          <a:stretch>
            <a:fillRect/>
          </a:stretch>
        </p:blipFill>
        <p:spPr>
          <a:xfrm>
            <a:off x="882023" y="3112162"/>
            <a:ext cx="714375" cy="714375"/>
          </a:xfrm>
          <a:prstGeom prst="rect">
            <a:avLst/>
          </a:prstGeom>
        </p:spPr>
      </p:pic>
      <p:pic>
        <p:nvPicPr>
          <p:cNvPr id="20" name="Picture 19"/>
          <p:cNvPicPr>
            <a:picLocks noChangeAspect="1"/>
          </p:cNvPicPr>
          <p:nvPr/>
        </p:nvPicPr>
        <p:blipFill>
          <a:blip r:embed="rId5"/>
          <a:stretch>
            <a:fillRect/>
          </a:stretch>
        </p:blipFill>
        <p:spPr>
          <a:xfrm>
            <a:off x="1685131" y="3219393"/>
            <a:ext cx="3066554" cy="499915"/>
          </a:xfrm>
          <a:prstGeom prst="rect">
            <a:avLst/>
          </a:prstGeom>
        </p:spPr>
      </p:pic>
      <p:pic>
        <p:nvPicPr>
          <p:cNvPr id="1030" name="Picture 6" descr="https://www.grants.gov/documents/19/136098/Grants-Gov-Logo.png/af20a0bc-1cc8-40e7-a50e-6aaa7270dac3?t=14310183947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385" y="5270500"/>
            <a:ext cx="3497971" cy="117531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909405" y="7931389"/>
            <a:ext cx="5929828" cy="369332"/>
          </a:xfrm>
          <a:prstGeom prst="rect">
            <a:avLst/>
          </a:prstGeom>
        </p:spPr>
        <p:txBody>
          <a:bodyPr wrap="none">
            <a:spAutoFit/>
          </a:bodyPr>
          <a:lstStyle/>
          <a:p>
            <a:r>
              <a:rPr lang="en-US" dirty="0">
                <a:solidFill>
                  <a:srgbClr val="2F394C"/>
                </a:solidFill>
                <a:latin typeface="a"/>
                <a:hlinkClick r:id="rId7"/>
              </a:rPr>
              <a:t>National Science Foundation - Where Discoveries Begin</a:t>
            </a:r>
            <a:endParaRPr lang="en-US" dirty="0"/>
          </a:p>
        </p:txBody>
      </p:sp>
      <p:pic>
        <p:nvPicPr>
          <p:cNvPr id="26" name="Picture 25"/>
          <p:cNvPicPr>
            <a:picLocks noChangeAspect="1"/>
          </p:cNvPicPr>
          <p:nvPr/>
        </p:nvPicPr>
        <p:blipFill>
          <a:blip r:embed="rId8"/>
          <a:stretch>
            <a:fillRect/>
          </a:stretch>
        </p:blipFill>
        <p:spPr>
          <a:xfrm>
            <a:off x="6956905" y="7637529"/>
            <a:ext cx="952500" cy="952500"/>
          </a:xfrm>
          <a:prstGeom prst="rect">
            <a:avLst/>
          </a:prstGeom>
        </p:spPr>
      </p:pic>
      <p:pic>
        <p:nvPicPr>
          <p:cNvPr id="27" name="Picture 26"/>
          <p:cNvPicPr>
            <a:picLocks noChangeAspect="1"/>
          </p:cNvPicPr>
          <p:nvPr/>
        </p:nvPicPr>
        <p:blipFill>
          <a:blip r:embed="rId9"/>
          <a:stretch>
            <a:fillRect/>
          </a:stretch>
        </p:blipFill>
        <p:spPr>
          <a:xfrm>
            <a:off x="12260889" y="2664490"/>
            <a:ext cx="3181350" cy="1438275"/>
          </a:xfrm>
          <a:prstGeom prst="rect">
            <a:avLst/>
          </a:prstGeom>
        </p:spPr>
      </p:pic>
      <p:pic>
        <p:nvPicPr>
          <p:cNvPr id="1032" name="Picture 8"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2956" y="5011265"/>
            <a:ext cx="2667000" cy="15888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1"/>
          <a:stretch>
            <a:fillRect/>
          </a:stretch>
        </p:blipFill>
        <p:spPr>
          <a:xfrm>
            <a:off x="12584739" y="5454608"/>
            <a:ext cx="2857500" cy="1085850"/>
          </a:xfrm>
          <a:prstGeom prst="rect">
            <a:avLst/>
          </a:prstGeom>
        </p:spPr>
      </p:pic>
    </p:spTree>
    <p:extLst>
      <p:ext uri="{BB962C8B-B14F-4D97-AF65-F5344CB8AC3E}">
        <p14:creationId xmlns:p14="http://schemas.microsoft.com/office/powerpoint/2010/main" val="1234192476"/>
      </p:ext>
    </p:extLst>
  </p:cSld>
  <p:clrMapOvr>
    <a:masterClrMapping/>
  </p:clrMapOvr>
  <mc:AlternateContent xmlns:mc="http://schemas.openxmlformats.org/markup-compatibility/2006" xmlns:p14="http://schemas.microsoft.com/office/powerpoint/2010/main">
    <mc:Choice Requires="p14">
      <p:transition spd="slow" p14:dur="1750" advTm="53393">
        <p14:switch dir="r"/>
      </p:transition>
    </mc:Choice>
    <mc:Fallback xmlns="">
      <p:transition spd="slow" advTm="53393">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F95502-65C6-482A-9B40-DDCB8DAA9D75}"/>
              </a:ext>
            </a:extLst>
          </p:cNvPr>
          <p:cNvGrpSpPr/>
          <p:nvPr/>
        </p:nvGrpSpPr>
        <p:grpSpPr>
          <a:xfrm>
            <a:off x="0" y="0"/>
            <a:ext cx="19010313" cy="1126191"/>
            <a:chOff x="-324644" y="2222500"/>
            <a:chExt cx="22261685" cy="1318806"/>
          </a:xfrm>
        </p:grpSpPr>
        <p:sp>
          <p:nvSpPr>
            <p:cNvPr id="2" name="object 2"/>
            <p:cNvSpPr/>
            <p:nvPr/>
          </p:nvSpPr>
          <p:spPr>
            <a:xfrm>
              <a:off x="-324644" y="2238979"/>
              <a:ext cx="5600194"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solidFill>
                  <a:srgbClr val="3333FF"/>
                </a:solidFill>
              </a:endParaRPr>
            </a:p>
          </p:txBody>
        </p:sp>
        <p:sp>
          <p:nvSpPr>
            <p:cNvPr id="3"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2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23"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18" name="object 18"/>
          <p:cNvSpPr txBox="1"/>
          <p:nvPr/>
        </p:nvSpPr>
        <p:spPr>
          <a:xfrm>
            <a:off x="361156" y="4127500"/>
            <a:ext cx="9677400" cy="1101135"/>
          </a:xfrm>
          <a:prstGeom prst="rect">
            <a:avLst/>
          </a:prstGeom>
        </p:spPr>
        <p:txBody>
          <a:bodyPr vert="horz" wrap="square" lIns="0" tIns="12700" rIns="0" bIns="0" rtlCol="0">
            <a:spAutoFit/>
          </a:bodyPr>
          <a:lstStyle/>
          <a:p>
            <a:pPr marL="12700" marR="5080" indent="360680" algn="ctr">
              <a:lnSpc>
                <a:spcPct val="102400"/>
              </a:lnSpc>
            </a:pPr>
            <a:r>
              <a:rPr lang="en-US" sz="7200" dirty="0">
                <a:solidFill>
                  <a:srgbClr val="3333FF"/>
                </a:solidFill>
                <a:cs typeface="Source Sans Pro"/>
              </a:rPr>
              <a:t>Thank You!</a:t>
            </a:r>
            <a:endParaRPr lang="cs-CZ" sz="7200" dirty="0">
              <a:solidFill>
                <a:srgbClr val="3333FF"/>
              </a:solidFill>
              <a:cs typeface="Source Sans Pro"/>
            </a:endParaRPr>
          </a:p>
        </p:txBody>
      </p:sp>
      <p:sp>
        <p:nvSpPr>
          <p:cNvPr id="19" name="object 19"/>
          <p:cNvSpPr/>
          <p:nvPr/>
        </p:nvSpPr>
        <p:spPr>
          <a:xfrm flipV="1">
            <a:off x="1351756" y="4889499"/>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dirty="0"/>
          </a:p>
        </p:txBody>
      </p:sp>
      <p:pic>
        <p:nvPicPr>
          <p:cNvPr id="9" name="3D Model 8">
            <a:extLst>
              <a:ext uri="{FF2B5EF4-FFF2-40B4-BE49-F238E27FC236}">
                <a16:creationId xmlns:a16="http://schemas.microsoft.com/office/drawing/2014/main" id="{6C834331-EE40-451D-8117-3AAA3C3C3A2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140764" y="3791992"/>
            <a:ext cx="9869550" cy="5551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2443E2AF-5F26-4BF9-87DE-B1A7771EE840}"/>
              </a:ext>
            </a:extLst>
          </p:cNvPr>
          <p:cNvSpPr txBox="1"/>
          <p:nvPr/>
        </p:nvSpPr>
        <p:spPr>
          <a:xfrm>
            <a:off x="2494756" y="6020506"/>
            <a:ext cx="4876800" cy="2031325"/>
          </a:xfrm>
          <a:prstGeom prst="rect">
            <a:avLst/>
          </a:prstGeom>
          <a:noFill/>
        </p:spPr>
        <p:txBody>
          <a:bodyPr wrap="square" rtlCol="0">
            <a:spAutoFit/>
          </a:bodyPr>
          <a:lstStyle/>
          <a:p>
            <a:pPr algn="ctr"/>
            <a:r>
              <a:rPr lang="en-US" dirty="0"/>
              <a:t>For questions: </a:t>
            </a:r>
          </a:p>
          <a:p>
            <a:pPr algn="ctr"/>
            <a:endParaRPr lang="en-US" dirty="0"/>
          </a:p>
          <a:p>
            <a:pPr algn="ctr"/>
            <a:r>
              <a:rPr lang="en-US" dirty="0"/>
              <a:t>Tracy Beidleman</a:t>
            </a:r>
          </a:p>
          <a:p>
            <a:pPr algn="ctr"/>
            <a:endParaRPr lang="en-US" dirty="0"/>
          </a:p>
          <a:p>
            <a:pPr algn="ctr"/>
            <a:r>
              <a:rPr lang="en-US" dirty="0"/>
              <a:t>310-434-4180</a:t>
            </a:r>
          </a:p>
          <a:p>
            <a:pPr algn="ctr"/>
            <a:endParaRPr lang="en-US" dirty="0"/>
          </a:p>
          <a:p>
            <a:pPr algn="ctr"/>
            <a:r>
              <a:rPr lang="en-US" dirty="0"/>
              <a:t>beidleman_tracy@smc.edu</a:t>
            </a:r>
          </a:p>
        </p:txBody>
      </p:sp>
    </p:spTree>
    <p:extLst>
      <p:ext uri="{BB962C8B-B14F-4D97-AF65-F5344CB8AC3E}">
        <p14:creationId xmlns:p14="http://schemas.microsoft.com/office/powerpoint/2010/main" val="4026114794"/>
      </p:ext>
    </p:extLst>
  </p:cSld>
  <p:clrMapOvr>
    <a:masterClrMapping/>
  </p:clrMapOvr>
  <mc:AlternateContent xmlns:mc="http://schemas.openxmlformats.org/markup-compatibility/2006" xmlns:p14="http://schemas.microsoft.com/office/powerpoint/2010/main">
    <mc:Choice Requires="p14">
      <p:transition spd="slow" p14:dur="1750" advTm="29835">
        <p14:switch dir="r"/>
      </p:transition>
    </mc:Choice>
    <mc:Fallback xmlns="">
      <p:transition spd="slow" advTm="29835">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0">
            <a:extLst>
              <a:ext uri="{FF2B5EF4-FFF2-40B4-BE49-F238E27FC236}">
                <a16:creationId xmlns:a16="http://schemas.microsoft.com/office/drawing/2014/main" id="{4B00ADBE-6249-46EB-B9DA-3742A4C1861C}"/>
              </a:ext>
            </a:extLst>
          </p:cNvPr>
          <p:cNvSpPr txBox="1"/>
          <p:nvPr/>
        </p:nvSpPr>
        <p:spPr>
          <a:xfrm>
            <a:off x="513557" y="1567372"/>
            <a:ext cx="7086600" cy="9520811"/>
          </a:xfrm>
          <a:prstGeom prst="rect">
            <a:avLst/>
          </a:prstGeom>
        </p:spPr>
        <p:txBody>
          <a:bodyPr vert="horz" wrap="square" lIns="0" tIns="5080" rIns="0" bIns="0" rtlCol="0" anchor="t">
            <a:spAutoFit/>
          </a:bodyPr>
          <a:lstStyle/>
          <a:p>
            <a:pPr marL="12700" marR="5080">
              <a:lnSpc>
                <a:spcPct val="109300"/>
              </a:lnSpc>
            </a:pPr>
            <a:r>
              <a:rPr lang="en-US" sz="2800" dirty="0">
                <a:cs typeface="Source Sans Pro Light"/>
              </a:rPr>
              <a:t>SMC’s  Grant Office:</a:t>
            </a:r>
            <a:endParaRPr lang="en-US"/>
          </a:p>
          <a:p>
            <a:pPr marL="12700" marR="5080">
              <a:lnSpc>
                <a:spcPct val="109300"/>
              </a:lnSpc>
            </a:pPr>
            <a:endParaRPr lang="en-US" sz="2800" dirty="0">
              <a:cs typeface="Source Sans Pro Light"/>
            </a:endParaRPr>
          </a:p>
          <a:p>
            <a:pPr marL="469900" marR="5080" indent="-457200">
              <a:lnSpc>
                <a:spcPct val="109300"/>
              </a:lnSpc>
              <a:buFont typeface="Wingdings" panose="05000000000000000000" pitchFamily="2" charset="2"/>
              <a:buChar char="§"/>
            </a:pPr>
            <a:r>
              <a:rPr lang="en-US" sz="2800" dirty="0">
                <a:cs typeface="Source Sans Pro Light"/>
              </a:rPr>
              <a:t>Supports the mission of the College and is responsible for all pre-and post-award grant activities</a:t>
            </a:r>
          </a:p>
          <a:p>
            <a:pPr marL="469900" marR="5080" indent="-457200">
              <a:lnSpc>
                <a:spcPct val="109300"/>
              </a:lnSpc>
              <a:buFont typeface="Wingdings" panose="05000000000000000000" pitchFamily="2" charset="2"/>
              <a:buChar char="§"/>
            </a:pPr>
            <a:endParaRPr lang="en-US" sz="2800" dirty="0">
              <a:cs typeface="Source Sans Pro Light"/>
            </a:endParaRPr>
          </a:p>
          <a:p>
            <a:pPr marL="469900" marR="5080" indent="-457200">
              <a:lnSpc>
                <a:spcPct val="109300"/>
              </a:lnSpc>
              <a:buFont typeface="Wingdings" panose="05000000000000000000" pitchFamily="2" charset="2"/>
              <a:buChar char="§"/>
            </a:pPr>
            <a:r>
              <a:rPr lang="en-US" sz="2800" dirty="0">
                <a:cs typeface="Source Sans Pro Light"/>
              </a:rPr>
              <a:t>Responsible for grant writing, proposal development and application submission (with some exceptions)</a:t>
            </a:r>
          </a:p>
          <a:p>
            <a:pPr marL="469900" marR="5080" indent="-457200">
              <a:lnSpc>
                <a:spcPct val="109300"/>
              </a:lnSpc>
              <a:buFont typeface="Wingdings" panose="05000000000000000000" pitchFamily="2" charset="2"/>
              <a:buChar char="§"/>
            </a:pPr>
            <a:endParaRPr lang="en-US" sz="2800" dirty="0">
              <a:cs typeface="Source Sans Pro Light"/>
            </a:endParaRPr>
          </a:p>
          <a:p>
            <a:pPr marL="469900" marR="5080" indent="-457200">
              <a:lnSpc>
                <a:spcPct val="109300"/>
              </a:lnSpc>
              <a:buFont typeface="Wingdings" panose="05000000000000000000" pitchFamily="2" charset="2"/>
              <a:buChar char="§"/>
            </a:pPr>
            <a:r>
              <a:rPr lang="en-US" sz="2800" dirty="0">
                <a:cs typeface="Source Sans Pro Light"/>
              </a:rPr>
              <a:t>Provides technical assistance to Project Managers throughout the life of the grant</a:t>
            </a:r>
          </a:p>
          <a:p>
            <a:pPr marL="469900" marR="5080" indent="-457200">
              <a:lnSpc>
                <a:spcPct val="109300"/>
              </a:lnSpc>
              <a:buFont typeface="Wingdings" panose="05000000000000000000" pitchFamily="2" charset="2"/>
              <a:buChar char="§"/>
            </a:pPr>
            <a:endParaRPr lang="en-US" sz="2800" dirty="0">
              <a:cs typeface="Source Sans Pro Light"/>
            </a:endParaRPr>
          </a:p>
          <a:p>
            <a:pPr marL="469900" marR="5080" indent="-457200">
              <a:lnSpc>
                <a:spcPct val="109300"/>
              </a:lnSpc>
              <a:buFont typeface="Wingdings" panose="05000000000000000000" pitchFamily="2" charset="2"/>
              <a:buChar char="§"/>
            </a:pPr>
            <a:r>
              <a:rPr lang="en-US" sz="2800" dirty="0">
                <a:cs typeface="Source Sans Pro Light"/>
              </a:rPr>
              <a:t>Liaison between Project Manager and funding agency concerning major scope changes and budget modifications</a:t>
            </a:r>
          </a:p>
          <a:p>
            <a:pPr marL="12700" marR="5080">
              <a:lnSpc>
                <a:spcPct val="109300"/>
              </a:lnSpc>
            </a:pPr>
            <a:endParaRPr lang="en-US" sz="2800" dirty="0">
              <a:cs typeface="Source Sans Pro Light"/>
            </a:endParaRPr>
          </a:p>
          <a:p>
            <a:pPr marL="12700" marR="5080">
              <a:lnSpc>
                <a:spcPct val="109300"/>
              </a:lnSpc>
            </a:pPr>
            <a:endParaRPr lang="en-US" dirty="0">
              <a:cs typeface="Source Sans Pro Light"/>
            </a:endParaRPr>
          </a:p>
          <a:p>
            <a:pPr marL="12700" marR="5080">
              <a:lnSpc>
                <a:spcPct val="100000"/>
              </a:lnSpc>
              <a:spcBef>
                <a:spcPts val="100"/>
              </a:spcBef>
            </a:pPr>
            <a:endParaRPr lang="en-US" dirty="0">
              <a:cs typeface="Source Sans Pro Light"/>
            </a:endParaRPr>
          </a:p>
        </p:txBody>
      </p:sp>
      <p:pic>
        <p:nvPicPr>
          <p:cNvPr id="14" name="3D Model 13">
            <a:extLst>
              <a:ext uri="{FF2B5EF4-FFF2-40B4-BE49-F238E27FC236}">
                <a16:creationId xmlns:a16="http://schemas.microsoft.com/office/drawing/2014/main" id="{F114951D-D088-4FC5-BBB9-E089C19AF36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8587520" y="3008961"/>
            <a:ext cx="10422793" cy="5806984"/>
          </a:xfrm>
          <a:prstGeom prst="rect">
            <a:avLst/>
          </a:prstGeom>
        </p:spPr>
      </p:pic>
      <p:pic>
        <p:nvPicPr>
          <p:cNvPr id="6" name="Picture 5">
            <a:extLst>
              <a:ext uri="{FF2B5EF4-FFF2-40B4-BE49-F238E27FC236}">
                <a16:creationId xmlns:a16="http://schemas.microsoft.com/office/drawing/2014/main" id="{F0CFD21E-3C61-4B1E-AB66-EB0F1DC46585}"/>
              </a:ext>
            </a:extLst>
          </p:cNvPr>
          <p:cNvPicPr>
            <a:picLocks noChangeAspect="1"/>
          </p:cNvPicPr>
          <p:nvPr/>
        </p:nvPicPr>
        <p:blipFill>
          <a:blip r:embed="rId3"/>
          <a:stretch>
            <a:fillRect/>
          </a:stretch>
        </p:blipFill>
        <p:spPr>
          <a:xfrm>
            <a:off x="0" y="0"/>
            <a:ext cx="4797968" cy="829128"/>
          </a:xfrm>
          <a:prstGeom prst="rect">
            <a:avLst/>
          </a:prstGeom>
        </p:spPr>
      </p:pic>
      <p:sp>
        <p:nvSpPr>
          <p:cNvPr id="7" name="TextBox 6">
            <a:extLst>
              <a:ext uri="{FF2B5EF4-FFF2-40B4-BE49-F238E27FC236}">
                <a16:creationId xmlns:a16="http://schemas.microsoft.com/office/drawing/2014/main" id="{5F97AB9B-BB0C-4270-8EE9-5ACF4A1B5583}"/>
              </a:ext>
            </a:extLst>
          </p:cNvPr>
          <p:cNvSpPr txBox="1"/>
          <p:nvPr/>
        </p:nvSpPr>
        <p:spPr>
          <a:xfrm>
            <a:off x="362770" y="204846"/>
            <a:ext cx="3655986" cy="523220"/>
          </a:xfrm>
          <a:prstGeom prst="rect">
            <a:avLst/>
          </a:prstGeom>
          <a:noFill/>
        </p:spPr>
        <p:txBody>
          <a:bodyPr wrap="square" rtlCol="0">
            <a:spAutoFit/>
          </a:bodyPr>
          <a:lstStyle/>
          <a:p>
            <a:r>
              <a:rPr lang="en-US" sz="2800" b="1" dirty="0"/>
              <a:t>SMC Grants Office</a:t>
            </a:r>
          </a:p>
        </p:txBody>
      </p:sp>
      <p:pic>
        <p:nvPicPr>
          <p:cNvPr id="13" name="Picture 12">
            <a:extLst>
              <a:ext uri="{FF2B5EF4-FFF2-40B4-BE49-F238E27FC236}">
                <a16:creationId xmlns:a16="http://schemas.microsoft.com/office/drawing/2014/main" id="{5EDD4867-AC5E-4B05-9575-29BC11471FF9}"/>
              </a:ext>
            </a:extLst>
          </p:cNvPr>
          <p:cNvPicPr>
            <a:picLocks noChangeAspect="1"/>
          </p:cNvPicPr>
          <p:nvPr/>
        </p:nvPicPr>
        <p:blipFill>
          <a:blip r:embed="rId4"/>
          <a:stretch>
            <a:fillRect/>
          </a:stretch>
        </p:blipFill>
        <p:spPr>
          <a:xfrm>
            <a:off x="12553156" y="521547"/>
            <a:ext cx="3962400" cy="1956986"/>
          </a:xfrm>
          <a:prstGeom prst="rect">
            <a:avLst/>
          </a:prstGeom>
        </p:spPr>
      </p:pic>
      <p:sp>
        <p:nvSpPr>
          <p:cNvPr id="16" name="TextBox 15">
            <a:extLst>
              <a:ext uri="{FF2B5EF4-FFF2-40B4-BE49-F238E27FC236}">
                <a16:creationId xmlns:a16="http://schemas.microsoft.com/office/drawing/2014/main" id="{34CA9DE7-36FA-49E7-BEB7-13DC5AC98CC8}"/>
              </a:ext>
            </a:extLst>
          </p:cNvPr>
          <p:cNvSpPr txBox="1"/>
          <p:nvPr/>
        </p:nvSpPr>
        <p:spPr>
          <a:xfrm>
            <a:off x="12934156" y="728066"/>
            <a:ext cx="3381611" cy="1200329"/>
          </a:xfrm>
          <a:prstGeom prst="rect">
            <a:avLst/>
          </a:prstGeom>
          <a:noFill/>
        </p:spPr>
        <p:txBody>
          <a:bodyPr wrap="square">
            <a:spAutoFit/>
          </a:bodyPr>
          <a:lstStyle/>
          <a:p>
            <a:r>
              <a:rPr lang="en-US" sz="1800" b="1" dirty="0">
                <a:solidFill>
                  <a:srgbClr val="3333FF"/>
                </a:solidFill>
              </a:rPr>
              <a:t>The Grants Office is responsible for submittal of all grants on behalf of the College District</a:t>
            </a:r>
          </a:p>
        </p:txBody>
      </p:sp>
    </p:spTree>
  </p:cSld>
  <p:clrMapOvr>
    <a:masterClrMapping/>
  </p:clrMapOvr>
  <mc:AlternateContent xmlns:mc="http://schemas.openxmlformats.org/markup-compatibility/2006" xmlns:p14="http://schemas.microsoft.com/office/powerpoint/2010/main">
    <mc:Choice Requires="p14">
      <p:transition spd="slow" p14:dur="1750" advTm="52924">
        <p14:switch dir="r"/>
      </p:transition>
    </mc:Choice>
    <mc:Fallback xmlns="">
      <p:transition spd="slow" advTm="5292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DC037C-C731-4D52-835A-5765F8A4FBF2}"/>
              </a:ext>
            </a:extLst>
          </p:cNvPr>
          <p:cNvGrpSpPr/>
          <p:nvPr/>
        </p:nvGrpSpPr>
        <p:grpSpPr>
          <a:xfrm>
            <a:off x="-25706" y="0"/>
            <a:ext cx="5314155" cy="828000"/>
            <a:chOff x="564554" y="8642689"/>
            <a:chExt cx="3496471" cy="439424"/>
          </a:xfrm>
        </p:grpSpPr>
        <p:sp>
          <p:nvSpPr>
            <p:cNvPr id="24" name="object 4">
              <a:extLst>
                <a:ext uri="{FF2B5EF4-FFF2-40B4-BE49-F238E27FC236}">
                  <a16:creationId xmlns:a16="http://schemas.microsoft.com/office/drawing/2014/main" id="{FAC1F606-62F6-4305-800B-EF4BDCC04BC6}"/>
                </a:ext>
              </a:extLst>
            </p:cNvPr>
            <p:cNvSpPr/>
            <p:nvPr/>
          </p:nvSpPr>
          <p:spPr>
            <a:xfrm>
              <a:off x="564554" y="8642693"/>
              <a:ext cx="3280372"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25"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11" name="object 9">
            <a:extLst>
              <a:ext uri="{FF2B5EF4-FFF2-40B4-BE49-F238E27FC236}">
                <a16:creationId xmlns:a16="http://schemas.microsoft.com/office/drawing/2014/main" id="{0A39365D-A6B5-4623-AC67-FBE1BB6FC527}"/>
              </a:ext>
            </a:extLst>
          </p:cNvPr>
          <p:cNvSpPr txBox="1"/>
          <p:nvPr/>
        </p:nvSpPr>
        <p:spPr>
          <a:xfrm>
            <a:off x="177189" y="241153"/>
            <a:ext cx="4411835" cy="887422"/>
          </a:xfrm>
          <a:prstGeom prst="rect">
            <a:avLst/>
          </a:prstGeom>
        </p:spPr>
        <p:txBody>
          <a:bodyPr vert="horz" wrap="square" lIns="0" tIns="12700" rIns="0" bIns="0" rtlCol="0">
            <a:spAutoFit/>
          </a:bodyPr>
          <a:lstStyle/>
          <a:p>
            <a:pPr marL="12700">
              <a:lnSpc>
                <a:spcPct val="100000"/>
              </a:lnSpc>
              <a:spcBef>
                <a:spcPts val="100"/>
              </a:spcBef>
            </a:pPr>
            <a:r>
              <a:rPr lang="en-US" sz="2800" b="1" dirty="0">
                <a:solidFill>
                  <a:srgbClr val="F0F1F1"/>
                </a:solidFill>
                <a:cs typeface="Source Sans Pro Light"/>
              </a:rPr>
              <a:t>SMC Foundation</a:t>
            </a:r>
          </a:p>
          <a:p>
            <a:pPr marL="12700">
              <a:lnSpc>
                <a:spcPct val="100000"/>
              </a:lnSpc>
              <a:spcBef>
                <a:spcPts val="100"/>
              </a:spcBef>
            </a:pPr>
            <a:endParaRPr lang="cs-CZ" sz="2800" dirty="0">
              <a:cs typeface="Source Sans Pro Light"/>
            </a:endParaRPr>
          </a:p>
        </p:txBody>
      </p:sp>
      <p:sp>
        <p:nvSpPr>
          <p:cNvPr id="12" name="object 10">
            <a:extLst>
              <a:ext uri="{FF2B5EF4-FFF2-40B4-BE49-F238E27FC236}">
                <a16:creationId xmlns:a16="http://schemas.microsoft.com/office/drawing/2014/main" id="{4B00ADBE-6249-46EB-B9DA-3742A4C1861C}"/>
              </a:ext>
            </a:extLst>
          </p:cNvPr>
          <p:cNvSpPr txBox="1"/>
          <p:nvPr/>
        </p:nvSpPr>
        <p:spPr>
          <a:xfrm>
            <a:off x="589756" y="1142918"/>
            <a:ext cx="7466806" cy="3934410"/>
          </a:xfrm>
          <a:prstGeom prst="rect">
            <a:avLst/>
          </a:prstGeom>
        </p:spPr>
        <p:txBody>
          <a:bodyPr vert="horz" wrap="square" lIns="0" tIns="5080" rIns="0" bIns="0" rtlCol="0">
            <a:spAutoFit/>
          </a:bodyPr>
          <a:lstStyle/>
          <a:p>
            <a:pPr marL="469900" marR="5080" indent="-457200">
              <a:lnSpc>
                <a:spcPct val="100000"/>
              </a:lnSpc>
              <a:spcBef>
                <a:spcPts val="100"/>
              </a:spcBef>
              <a:buFont typeface="Wingdings" panose="05000000000000000000" pitchFamily="2" charset="2"/>
              <a:buChar char="§"/>
            </a:pPr>
            <a:r>
              <a:rPr lang="en-US" sz="2800" dirty="0"/>
              <a:t>Separate, non-profit, tax-exempt 501(c)3 organization</a:t>
            </a:r>
          </a:p>
          <a:p>
            <a:pPr marL="469900" marR="5080" indent="-457200">
              <a:lnSpc>
                <a:spcPct val="100000"/>
              </a:lnSpc>
              <a:spcBef>
                <a:spcPts val="100"/>
              </a:spcBef>
              <a:buFont typeface="Wingdings" panose="05000000000000000000" pitchFamily="2" charset="2"/>
              <a:buChar char="§"/>
            </a:pPr>
            <a:endParaRPr lang="en-US" sz="2800" dirty="0"/>
          </a:p>
          <a:p>
            <a:pPr marL="469900" marR="5080" indent="-457200">
              <a:lnSpc>
                <a:spcPct val="100000"/>
              </a:lnSpc>
              <a:spcBef>
                <a:spcPts val="100"/>
              </a:spcBef>
              <a:buFont typeface="Wingdings" panose="05000000000000000000" pitchFamily="2" charset="2"/>
              <a:buChar char="§"/>
            </a:pPr>
            <a:r>
              <a:rPr lang="en-US" sz="2800" dirty="0"/>
              <a:t>Primarily pursue private grant funds to support the College's mission</a:t>
            </a:r>
          </a:p>
          <a:p>
            <a:pPr marL="469900" marR="5080" indent="-457200">
              <a:lnSpc>
                <a:spcPct val="100000"/>
              </a:lnSpc>
              <a:spcBef>
                <a:spcPts val="100"/>
              </a:spcBef>
              <a:buFont typeface="Wingdings" panose="05000000000000000000" pitchFamily="2" charset="2"/>
              <a:buChar char="§"/>
            </a:pPr>
            <a:endParaRPr lang="en-US" sz="2800" dirty="0"/>
          </a:p>
          <a:p>
            <a:pPr marL="469900" marR="5080" indent="-457200">
              <a:lnSpc>
                <a:spcPct val="100000"/>
              </a:lnSpc>
              <a:spcBef>
                <a:spcPts val="100"/>
              </a:spcBef>
              <a:buFont typeface="Wingdings" panose="05000000000000000000" pitchFamily="2" charset="2"/>
              <a:buChar char="§"/>
            </a:pPr>
            <a:r>
              <a:rPr lang="en-US" sz="2800" dirty="0"/>
              <a:t>Grants Office is located within the Foundation Office to better align the fund seeking efforts of the institution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2756" y="5118810"/>
            <a:ext cx="6353730" cy="1091329"/>
          </a:xfrm>
          <a:prstGeom prst="rect">
            <a:avLst/>
          </a:prstGeom>
        </p:spPr>
      </p:pic>
      <p:pic>
        <p:nvPicPr>
          <p:cNvPr id="4" name="Picture 3"/>
          <p:cNvPicPr>
            <a:picLocks noChangeAspect="1"/>
          </p:cNvPicPr>
          <p:nvPr/>
        </p:nvPicPr>
        <p:blipFill rotWithShape="1">
          <a:blip r:embed="rId3"/>
          <a:srcRect l="6458" t="26296" r="57292" b="37407"/>
          <a:stretch/>
        </p:blipFill>
        <p:spPr>
          <a:xfrm>
            <a:off x="2723356" y="6565900"/>
            <a:ext cx="12268200" cy="3454838"/>
          </a:xfrm>
          <a:prstGeom prst="rect">
            <a:avLst/>
          </a:prstGeom>
        </p:spPr>
      </p:pic>
      <p:pic>
        <p:nvPicPr>
          <p:cNvPr id="8" name="Picture 7">
            <a:extLst>
              <a:ext uri="{FF2B5EF4-FFF2-40B4-BE49-F238E27FC236}">
                <a16:creationId xmlns:a16="http://schemas.microsoft.com/office/drawing/2014/main" id="{62B3FC3C-9330-4AFB-B64E-A1A0AAAD4C7F}"/>
              </a:ext>
            </a:extLst>
          </p:cNvPr>
          <p:cNvPicPr>
            <a:picLocks noChangeAspect="1"/>
          </p:cNvPicPr>
          <p:nvPr/>
        </p:nvPicPr>
        <p:blipFill>
          <a:blip r:embed="rId4"/>
          <a:stretch>
            <a:fillRect/>
          </a:stretch>
        </p:blipFill>
        <p:spPr>
          <a:xfrm>
            <a:off x="12857956" y="1128575"/>
            <a:ext cx="3733800" cy="2167360"/>
          </a:xfrm>
          <a:prstGeom prst="rect">
            <a:avLst/>
          </a:prstGeom>
        </p:spPr>
      </p:pic>
      <p:sp>
        <p:nvSpPr>
          <p:cNvPr id="10" name="TextBox 9">
            <a:extLst>
              <a:ext uri="{FF2B5EF4-FFF2-40B4-BE49-F238E27FC236}">
                <a16:creationId xmlns:a16="http://schemas.microsoft.com/office/drawing/2014/main" id="{03AAEAA3-5C29-43FD-8D23-608FBBC042C3}"/>
              </a:ext>
            </a:extLst>
          </p:cNvPr>
          <p:cNvSpPr txBox="1"/>
          <p:nvPr/>
        </p:nvSpPr>
        <p:spPr>
          <a:xfrm>
            <a:off x="13129082" y="1536700"/>
            <a:ext cx="3191548" cy="1200329"/>
          </a:xfrm>
          <a:prstGeom prst="rect">
            <a:avLst/>
          </a:prstGeom>
          <a:noFill/>
        </p:spPr>
        <p:txBody>
          <a:bodyPr wrap="square" rtlCol="0">
            <a:spAutoFit/>
          </a:bodyPr>
          <a:lstStyle/>
          <a:p>
            <a:pPr algn="ctr"/>
            <a:r>
              <a:rPr lang="en-US" sz="1800" b="1" dirty="0">
                <a:solidFill>
                  <a:srgbClr val="3333FF"/>
                </a:solidFill>
              </a:rPr>
              <a:t>Private grants are sought, submitted, approved and managed by the SMC Foundation</a:t>
            </a:r>
          </a:p>
        </p:txBody>
      </p:sp>
    </p:spTree>
    <p:extLst>
      <p:ext uri="{BB962C8B-B14F-4D97-AF65-F5344CB8AC3E}">
        <p14:creationId xmlns:p14="http://schemas.microsoft.com/office/powerpoint/2010/main" val="3556421662"/>
      </p:ext>
    </p:extLst>
  </p:cSld>
  <p:clrMapOvr>
    <a:masterClrMapping/>
  </p:clrMapOvr>
  <mc:AlternateContent xmlns:mc="http://schemas.openxmlformats.org/markup-compatibility/2006" xmlns:p14="http://schemas.microsoft.com/office/powerpoint/2010/main">
    <mc:Choice Requires="p14">
      <p:transition spd="slow" p14:dur="1750" advTm="24968">
        <p14:switch dir="r"/>
      </p:transition>
    </mc:Choice>
    <mc:Fallback xmlns="">
      <p:transition spd="slow" advTm="2496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5DBAAD-AF4D-4699-A789-5BB79B87C26D}"/>
              </a:ext>
            </a:extLst>
          </p:cNvPr>
          <p:cNvGrpSpPr/>
          <p:nvPr/>
        </p:nvGrpSpPr>
        <p:grpSpPr>
          <a:xfrm>
            <a:off x="20070" y="0"/>
            <a:ext cx="4456112" cy="828000"/>
            <a:chOff x="0" y="546100"/>
            <a:chExt cx="4456112" cy="828000"/>
          </a:xfrm>
        </p:grpSpPr>
        <p:sp>
          <p:nvSpPr>
            <p:cNvPr id="24" name="object 4">
              <a:extLst>
                <a:ext uri="{FF2B5EF4-FFF2-40B4-BE49-F238E27FC236}">
                  <a16:creationId xmlns:a16="http://schemas.microsoft.com/office/drawing/2014/main" id="{FAC1F606-62F6-4305-800B-EF4BDCC04BC6}"/>
                </a:ext>
              </a:extLst>
            </p:cNvPr>
            <p:cNvSpPr/>
            <p:nvPr/>
          </p:nvSpPr>
          <p:spPr>
            <a:xfrm>
              <a:off x="0" y="546108"/>
              <a:ext cx="4014444" cy="827992"/>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25" name="object 5">
              <a:extLst>
                <a:ext uri="{FF2B5EF4-FFF2-40B4-BE49-F238E27FC236}">
                  <a16:creationId xmlns:a16="http://schemas.microsoft.com/office/drawing/2014/main" id="{DE9D9B32-EA9E-452A-AFED-2BFD37C8107A}"/>
                </a:ext>
              </a:extLst>
            </p:cNvPr>
            <p:cNvSpPr/>
            <p:nvPr/>
          </p:nvSpPr>
          <p:spPr>
            <a:xfrm>
              <a:off x="3558015" y="546100"/>
              <a:ext cx="898097" cy="827992"/>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11" name="object 9">
            <a:extLst>
              <a:ext uri="{FF2B5EF4-FFF2-40B4-BE49-F238E27FC236}">
                <a16:creationId xmlns:a16="http://schemas.microsoft.com/office/drawing/2014/main" id="{0A39365D-A6B5-4623-AC67-FBE1BB6FC527}"/>
              </a:ext>
            </a:extLst>
          </p:cNvPr>
          <p:cNvSpPr txBox="1"/>
          <p:nvPr/>
        </p:nvSpPr>
        <p:spPr>
          <a:xfrm>
            <a:off x="300699" y="162430"/>
            <a:ext cx="3771882" cy="443711"/>
          </a:xfrm>
          <a:prstGeom prst="rect">
            <a:avLst/>
          </a:prstGeom>
        </p:spPr>
        <p:txBody>
          <a:bodyPr vert="horz" wrap="square" lIns="0" tIns="12700" rIns="0" bIns="0" rtlCol="0">
            <a:spAutoFit/>
          </a:bodyPr>
          <a:lstStyle/>
          <a:p>
            <a:pPr marL="12700">
              <a:lnSpc>
                <a:spcPct val="100000"/>
              </a:lnSpc>
              <a:spcBef>
                <a:spcPts val="100"/>
              </a:spcBef>
            </a:pPr>
            <a:r>
              <a:rPr lang="en-US" sz="2800" b="1" spc="-5" dirty="0">
                <a:solidFill>
                  <a:srgbClr val="F0F1F1"/>
                </a:solidFill>
                <a:cs typeface="Source Sans Pro Light"/>
              </a:rPr>
              <a:t>Grants and Contracts</a:t>
            </a:r>
            <a:endParaRPr lang="cs-CZ" sz="2800" b="1" dirty="0">
              <a:cs typeface="Source Sans Pro Light"/>
            </a:endParaRPr>
          </a:p>
        </p:txBody>
      </p:sp>
      <p:pic>
        <p:nvPicPr>
          <p:cNvPr id="5" name="Picture 4"/>
          <p:cNvPicPr>
            <a:picLocks noChangeAspect="1"/>
          </p:cNvPicPr>
          <p:nvPr/>
        </p:nvPicPr>
        <p:blipFill>
          <a:blip r:embed="rId2"/>
          <a:stretch>
            <a:fillRect/>
          </a:stretch>
        </p:blipFill>
        <p:spPr>
          <a:xfrm>
            <a:off x="16972756" y="9461500"/>
            <a:ext cx="1755800" cy="981541"/>
          </a:xfrm>
          <a:prstGeom prst="rect">
            <a:avLst/>
          </a:prstGeom>
        </p:spPr>
      </p:pic>
      <p:sp>
        <p:nvSpPr>
          <p:cNvPr id="6" name="TextBox 5"/>
          <p:cNvSpPr txBox="1"/>
          <p:nvPr/>
        </p:nvSpPr>
        <p:spPr>
          <a:xfrm>
            <a:off x="820323" y="2438174"/>
            <a:ext cx="6504516" cy="7263527"/>
          </a:xfrm>
          <a:prstGeom prst="rect">
            <a:avLst/>
          </a:prstGeom>
          <a:noFill/>
        </p:spPr>
        <p:txBody>
          <a:bodyPr wrap="square" rtlCol="0">
            <a:spAutoFit/>
          </a:bodyPr>
          <a:lstStyle/>
          <a:p>
            <a:endParaRPr lang="en-US" sz="2800" dirty="0"/>
          </a:p>
          <a:p>
            <a:endParaRPr lang="en-US" sz="2800" dirty="0"/>
          </a:p>
          <a:p>
            <a:r>
              <a:rPr lang="en-US" sz="2800" dirty="0"/>
              <a:t>A grant is:</a:t>
            </a:r>
          </a:p>
          <a:p>
            <a:endParaRPr lang="en-US" sz="2800" dirty="0"/>
          </a:p>
          <a:p>
            <a:pPr marL="457200" indent="-457200">
              <a:buFont typeface="Wingdings" panose="05000000000000000000" pitchFamily="2" charset="2"/>
              <a:buChar char="§"/>
            </a:pPr>
            <a:r>
              <a:rPr lang="en-US" sz="2800" dirty="0"/>
              <a:t>a way the federal, state, or local agency funds your ideas and projects</a:t>
            </a:r>
          </a:p>
          <a:p>
            <a:endParaRPr lang="en-US" sz="2800" dirty="0"/>
          </a:p>
          <a:p>
            <a:pPr marL="457200" indent="-457200">
              <a:buFont typeface="Wingdings" panose="05000000000000000000" pitchFamily="2" charset="2"/>
              <a:buChar char="§"/>
            </a:pPr>
            <a:r>
              <a:rPr lang="en-US" sz="2800" dirty="0"/>
              <a:t>A legal </a:t>
            </a:r>
            <a:r>
              <a:rPr lang="en-US" sz="2800" b="1" dirty="0"/>
              <a:t>contract</a:t>
            </a:r>
            <a:r>
              <a:rPr lang="en-US" sz="2800" dirty="0"/>
              <a:t> between the funding agency and the District </a:t>
            </a:r>
          </a:p>
          <a:p>
            <a:pPr marL="457200" indent="-457200">
              <a:buFont typeface="Wingdings" panose="05000000000000000000" pitchFamily="2" charset="2"/>
              <a:buChar char="§"/>
            </a:pPr>
            <a:endParaRPr lang="en-US" sz="2800" b="0" i="0" dirty="0">
              <a:solidFill>
                <a:srgbClr val="363636"/>
              </a:solidFill>
              <a:effectLst/>
              <a:latin typeface="Arial" panose="020B0604020202020204" pitchFamily="34" charset="0"/>
            </a:endParaRPr>
          </a:p>
          <a:p>
            <a:pPr marL="457200" indent="-457200">
              <a:buFont typeface="Wingdings" panose="05000000000000000000" pitchFamily="2" charset="2"/>
              <a:buChar char="§"/>
            </a:pPr>
            <a:r>
              <a:rPr lang="en-US" sz="2800" dirty="0"/>
              <a:t>Sets forth the terms and conditions of the award</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p>
          <a:p>
            <a:endParaRPr lang="en-US" sz="2800" dirty="0"/>
          </a:p>
          <a:p>
            <a:endParaRPr lang="en-US" dirty="0"/>
          </a:p>
        </p:txBody>
      </p:sp>
      <p:pic>
        <p:nvPicPr>
          <p:cNvPr id="7" name="Picture 6"/>
          <p:cNvPicPr>
            <a:picLocks noChangeAspect="1"/>
          </p:cNvPicPr>
          <p:nvPr/>
        </p:nvPicPr>
        <p:blipFill>
          <a:blip r:embed="rId3"/>
          <a:stretch>
            <a:fillRect/>
          </a:stretch>
        </p:blipFill>
        <p:spPr>
          <a:xfrm>
            <a:off x="8940597" y="3060700"/>
            <a:ext cx="8044444" cy="5183276"/>
          </a:xfrm>
          <a:prstGeom prst="rect">
            <a:avLst/>
          </a:prstGeom>
        </p:spPr>
      </p:pic>
      <p:sp>
        <p:nvSpPr>
          <p:cNvPr id="8" name="Rectangle: Rounded Corners 7">
            <a:extLst>
              <a:ext uri="{FF2B5EF4-FFF2-40B4-BE49-F238E27FC236}">
                <a16:creationId xmlns:a16="http://schemas.microsoft.com/office/drawing/2014/main" id="{3971071F-3584-4C8A-B1C1-C56D8C432129}"/>
              </a:ext>
            </a:extLst>
          </p:cNvPr>
          <p:cNvSpPr/>
          <p:nvPr/>
        </p:nvSpPr>
        <p:spPr>
          <a:xfrm>
            <a:off x="12452562" y="531441"/>
            <a:ext cx="4977394" cy="215336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5FF74DA-2DA1-4BEB-BFC9-968FA934724E}"/>
              </a:ext>
            </a:extLst>
          </p:cNvPr>
          <p:cNvSpPr txBox="1"/>
          <p:nvPr/>
        </p:nvSpPr>
        <p:spPr>
          <a:xfrm>
            <a:off x="12894230" y="653485"/>
            <a:ext cx="4078526" cy="1754326"/>
          </a:xfrm>
          <a:prstGeom prst="rect">
            <a:avLst/>
          </a:prstGeom>
          <a:noFill/>
        </p:spPr>
        <p:txBody>
          <a:bodyPr wrap="square" rtlCol="0">
            <a:spAutoFit/>
          </a:bodyPr>
          <a:lstStyle/>
          <a:p>
            <a:r>
              <a:rPr lang="en-US" b="1" dirty="0">
                <a:solidFill>
                  <a:srgbClr val="3333FF"/>
                </a:solidFill>
              </a:rPr>
              <a:t>If an individual, faculty or staff member submits a grant proposal, or any contractual agreement, without approval of the College, by law they are fiscally liable for any amount awarded</a:t>
            </a:r>
          </a:p>
        </p:txBody>
      </p:sp>
      <p:sp>
        <p:nvSpPr>
          <p:cNvPr id="19" name="Thought Bubble: Cloud 18">
            <a:extLst>
              <a:ext uri="{FF2B5EF4-FFF2-40B4-BE49-F238E27FC236}">
                <a16:creationId xmlns:a16="http://schemas.microsoft.com/office/drawing/2014/main" id="{84A72F4C-AB62-4011-A9EC-791D97D00B9F}"/>
              </a:ext>
            </a:extLst>
          </p:cNvPr>
          <p:cNvSpPr/>
          <p:nvPr/>
        </p:nvSpPr>
        <p:spPr>
          <a:xfrm>
            <a:off x="2256700" y="1425279"/>
            <a:ext cx="2642770" cy="1312625"/>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E4D7872-CDD5-4B16-A427-A936F20C7E0A}"/>
              </a:ext>
            </a:extLst>
          </p:cNvPr>
          <p:cNvSpPr txBox="1"/>
          <p:nvPr/>
        </p:nvSpPr>
        <p:spPr>
          <a:xfrm>
            <a:off x="2925158" y="1607177"/>
            <a:ext cx="2202912" cy="830997"/>
          </a:xfrm>
          <a:prstGeom prst="rect">
            <a:avLst/>
          </a:prstGeom>
          <a:noFill/>
        </p:spPr>
        <p:txBody>
          <a:bodyPr wrap="square" rtlCol="0">
            <a:spAutoFit/>
          </a:bodyPr>
          <a:lstStyle/>
          <a:p>
            <a:r>
              <a:rPr lang="en-US" sz="2400" b="1" dirty="0">
                <a:solidFill>
                  <a:srgbClr val="3333FF"/>
                </a:solidFill>
              </a:rPr>
              <a:t>What is a grant?</a:t>
            </a:r>
          </a:p>
        </p:txBody>
      </p:sp>
    </p:spTree>
    <p:extLst>
      <p:ext uri="{BB962C8B-B14F-4D97-AF65-F5344CB8AC3E}">
        <p14:creationId xmlns:p14="http://schemas.microsoft.com/office/powerpoint/2010/main" val="1835443829"/>
      </p:ext>
    </p:extLst>
  </p:cSld>
  <p:clrMapOvr>
    <a:masterClrMapping/>
  </p:clrMapOvr>
  <mc:AlternateContent xmlns:mc="http://schemas.openxmlformats.org/markup-compatibility/2006" xmlns:p14="http://schemas.microsoft.com/office/powerpoint/2010/main">
    <mc:Choice Requires="p14">
      <p:transition spd="slow" p14:dur="1750" advTm="37074">
        <p14:switch dir="r"/>
      </p:transition>
    </mc:Choice>
    <mc:Fallback xmlns="">
      <p:transition spd="slow" advTm="3707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5316173" cy="823031"/>
          </a:xfrm>
          <a:prstGeom prst="rect">
            <a:avLst/>
          </a:prstGeom>
        </p:spPr>
      </p:pic>
      <p:sp>
        <p:nvSpPr>
          <p:cNvPr id="9" name="TextBox 8"/>
          <p:cNvSpPr txBox="1"/>
          <p:nvPr/>
        </p:nvSpPr>
        <p:spPr>
          <a:xfrm>
            <a:off x="132556" y="175280"/>
            <a:ext cx="4800600" cy="523220"/>
          </a:xfrm>
          <a:prstGeom prst="rect">
            <a:avLst/>
          </a:prstGeom>
          <a:noFill/>
        </p:spPr>
        <p:txBody>
          <a:bodyPr wrap="square" rtlCol="0">
            <a:spAutoFit/>
          </a:bodyPr>
          <a:lstStyle/>
          <a:p>
            <a:r>
              <a:rPr lang="en-US" sz="2800" b="1" dirty="0"/>
              <a:t>Roles and Responsibilities</a:t>
            </a:r>
          </a:p>
        </p:txBody>
      </p:sp>
      <p:sp>
        <p:nvSpPr>
          <p:cNvPr id="4" name="TextBox 3">
            <a:extLst>
              <a:ext uri="{FF2B5EF4-FFF2-40B4-BE49-F238E27FC236}">
                <a16:creationId xmlns:a16="http://schemas.microsoft.com/office/drawing/2014/main" id="{F23119E9-95E3-4A54-94DB-34349B0AFB16}"/>
              </a:ext>
            </a:extLst>
          </p:cNvPr>
          <p:cNvSpPr txBox="1"/>
          <p:nvPr/>
        </p:nvSpPr>
        <p:spPr>
          <a:xfrm>
            <a:off x="1393648" y="1564385"/>
            <a:ext cx="3548271" cy="830997"/>
          </a:xfrm>
          <a:prstGeom prst="rect">
            <a:avLst/>
          </a:prstGeom>
          <a:noFill/>
        </p:spPr>
        <p:txBody>
          <a:bodyPr wrap="square" lIns="91440" tIns="45720" rIns="91440" bIns="45720" rtlCol="0" anchor="t">
            <a:spAutoFit/>
          </a:bodyPr>
          <a:lstStyle/>
          <a:p>
            <a:pPr algn="ctr"/>
            <a:r>
              <a:rPr lang="en-US" sz="2400" b="1" dirty="0"/>
              <a:t>Superintendent/</a:t>
            </a:r>
            <a:endParaRPr lang="en-US" dirty="0"/>
          </a:p>
          <a:p>
            <a:pPr algn="ctr"/>
            <a:r>
              <a:rPr lang="en-US" sz="2400" b="1" dirty="0"/>
              <a:t>President</a:t>
            </a:r>
          </a:p>
        </p:txBody>
      </p:sp>
      <p:sp>
        <p:nvSpPr>
          <p:cNvPr id="6" name="Rectangle: Rounded Corners 5">
            <a:extLst>
              <a:ext uri="{FF2B5EF4-FFF2-40B4-BE49-F238E27FC236}">
                <a16:creationId xmlns:a16="http://schemas.microsoft.com/office/drawing/2014/main" id="{41399BA0-51BB-44B1-BAB6-49140311EE09}"/>
              </a:ext>
            </a:extLst>
          </p:cNvPr>
          <p:cNvSpPr/>
          <p:nvPr/>
        </p:nvSpPr>
        <p:spPr>
          <a:xfrm>
            <a:off x="1046955" y="2451101"/>
            <a:ext cx="4343399" cy="6674495"/>
          </a:xfrm>
          <a:prstGeom prst="roundRect">
            <a:avLst>
              <a:gd name="adj" fmla="val 19975"/>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800100" lvl="1" indent="-342900">
              <a:buFont typeface="Wingdings" panose="05000000000000000000" pitchFamily="2" charset="2"/>
              <a:buChar char="§"/>
            </a:pPr>
            <a:endParaRPr lang="en-US" sz="1800" dirty="0">
              <a:solidFill>
                <a:schemeClr val="tx1"/>
              </a:solidFill>
            </a:endParaRPr>
          </a:p>
        </p:txBody>
      </p:sp>
      <p:sp>
        <p:nvSpPr>
          <p:cNvPr id="11" name="TextBox 10">
            <a:extLst>
              <a:ext uri="{FF2B5EF4-FFF2-40B4-BE49-F238E27FC236}">
                <a16:creationId xmlns:a16="http://schemas.microsoft.com/office/drawing/2014/main" id="{9FACDF04-445F-4C0F-B5D6-70B7B8E829AB}"/>
              </a:ext>
            </a:extLst>
          </p:cNvPr>
          <p:cNvSpPr txBox="1"/>
          <p:nvPr/>
        </p:nvSpPr>
        <p:spPr>
          <a:xfrm>
            <a:off x="7016839" y="1756452"/>
            <a:ext cx="3352800" cy="830997"/>
          </a:xfrm>
          <a:prstGeom prst="rect">
            <a:avLst/>
          </a:prstGeom>
          <a:noFill/>
        </p:spPr>
        <p:txBody>
          <a:bodyPr wrap="square" lIns="91440" tIns="45720" rIns="91440" bIns="45720" rtlCol="0" anchor="t">
            <a:spAutoFit/>
          </a:bodyPr>
          <a:lstStyle/>
          <a:p>
            <a:pPr algn="ctr"/>
            <a:r>
              <a:rPr lang="en-US" sz="2400" b="1" dirty="0"/>
              <a:t>Director of Grants </a:t>
            </a:r>
            <a:endParaRPr lang="en-US"/>
          </a:p>
          <a:p>
            <a:pPr lvl="0" algn="ctr"/>
            <a:endParaRPr lang="en-US" sz="2400" b="1" dirty="0">
              <a:solidFill>
                <a:srgbClr val="FFFFFF"/>
              </a:solidFill>
            </a:endParaRPr>
          </a:p>
        </p:txBody>
      </p:sp>
      <p:sp>
        <p:nvSpPr>
          <p:cNvPr id="13" name="Rectangle: Rounded Corners 12">
            <a:extLst>
              <a:ext uri="{FF2B5EF4-FFF2-40B4-BE49-F238E27FC236}">
                <a16:creationId xmlns:a16="http://schemas.microsoft.com/office/drawing/2014/main" id="{C2B9638E-978F-44FF-8160-A5AB9BD9E0A5}"/>
              </a:ext>
            </a:extLst>
          </p:cNvPr>
          <p:cNvSpPr/>
          <p:nvPr/>
        </p:nvSpPr>
        <p:spPr>
          <a:xfrm>
            <a:off x="6323537" y="2335762"/>
            <a:ext cx="4724400" cy="678983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800100" lvl="1" indent="-342900">
              <a:buFont typeface="Wingdings" panose="05000000000000000000" pitchFamily="2" charset="2"/>
              <a:buChar char="§"/>
            </a:pPr>
            <a:endParaRPr lang="en-US" sz="1800" dirty="0">
              <a:solidFill>
                <a:schemeClr val="tx1"/>
              </a:solidFill>
            </a:endParaRPr>
          </a:p>
        </p:txBody>
      </p:sp>
      <p:sp>
        <p:nvSpPr>
          <p:cNvPr id="12" name="TextBox 11">
            <a:extLst>
              <a:ext uri="{FF2B5EF4-FFF2-40B4-BE49-F238E27FC236}">
                <a16:creationId xmlns:a16="http://schemas.microsoft.com/office/drawing/2014/main" id="{2182E9F2-6937-44DA-AB6B-EFCB16D09BB2}"/>
              </a:ext>
            </a:extLst>
          </p:cNvPr>
          <p:cNvSpPr txBox="1"/>
          <p:nvPr/>
        </p:nvSpPr>
        <p:spPr>
          <a:xfrm>
            <a:off x="782538" y="2665714"/>
            <a:ext cx="4484206" cy="3416320"/>
          </a:xfrm>
          <a:prstGeom prst="rect">
            <a:avLst/>
          </a:prstGeom>
          <a:noFill/>
        </p:spPr>
        <p:txBody>
          <a:bodyPr wrap="square" rtlCol="0">
            <a:spAutoFit/>
          </a:bodyPr>
          <a:lstStyle/>
          <a:p>
            <a:pPr marL="800100" lvl="1" indent="-342900">
              <a:buFont typeface="Wingdings" panose="05000000000000000000" pitchFamily="2" charset="2"/>
              <a:buChar char="§"/>
            </a:pPr>
            <a:r>
              <a:rPr lang="en-US" sz="1800" dirty="0"/>
              <a:t>Represents the College as the </a:t>
            </a:r>
            <a:r>
              <a:rPr lang="en-US" sz="1800" b="1" dirty="0"/>
              <a:t>Authorized Organizational Representative (AOR)</a:t>
            </a:r>
            <a:r>
              <a:rPr lang="en-US" sz="1800" dirty="0"/>
              <a:t> </a:t>
            </a:r>
          </a:p>
          <a:p>
            <a:pPr marL="800100" lvl="1" indent="-342900">
              <a:buFont typeface="Wingdings" panose="05000000000000000000" pitchFamily="2" charset="2"/>
              <a:buChar char="§"/>
            </a:pPr>
            <a:endParaRPr lang="en-US" sz="1800" dirty="0"/>
          </a:p>
          <a:p>
            <a:pPr marL="800100" lvl="1" indent="-342900">
              <a:buFont typeface="Wingdings" panose="05000000000000000000" pitchFamily="2" charset="2"/>
              <a:buChar char="§"/>
            </a:pPr>
            <a:r>
              <a:rPr lang="en-US" sz="1800" dirty="0"/>
              <a:t>Responsible for authorizing new grant applications and signing grant award agreements  </a:t>
            </a:r>
          </a:p>
          <a:p>
            <a:pPr marL="800100" lvl="1" indent="-342900">
              <a:buFont typeface="Wingdings" panose="05000000000000000000" pitchFamily="2" charset="2"/>
              <a:buChar char="§"/>
            </a:pPr>
            <a:endParaRPr lang="en-US" sz="1800" dirty="0"/>
          </a:p>
          <a:p>
            <a:pPr marL="800100" lvl="1" indent="-342900">
              <a:buFont typeface="Wingdings" panose="05000000000000000000" pitchFamily="2" charset="2"/>
              <a:buChar char="§"/>
            </a:pPr>
            <a:r>
              <a:rPr lang="en-US" sz="1800" dirty="0"/>
              <a:t>Approves and signs all subcontract agreements and any other formal grant documents</a:t>
            </a:r>
          </a:p>
        </p:txBody>
      </p:sp>
      <p:sp>
        <p:nvSpPr>
          <p:cNvPr id="14" name="TextBox 13">
            <a:extLst>
              <a:ext uri="{FF2B5EF4-FFF2-40B4-BE49-F238E27FC236}">
                <a16:creationId xmlns:a16="http://schemas.microsoft.com/office/drawing/2014/main" id="{9C178B29-04C2-4CFA-8874-8AD6101B51E6}"/>
              </a:ext>
            </a:extLst>
          </p:cNvPr>
          <p:cNvSpPr txBox="1"/>
          <p:nvPr/>
        </p:nvSpPr>
        <p:spPr>
          <a:xfrm>
            <a:off x="6076156" y="2578231"/>
            <a:ext cx="4793975" cy="5632311"/>
          </a:xfrm>
          <a:prstGeom prst="rect">
            <a:avLst/>
          </a:prstGeom>
          <a:noFill/>
        </p:spPr>
        <p:txBody>
          <a:bodyPr wrap="square" lIns="91440" tIns="45720" rIns="91440" bIns="45720" rtlCol="0" anchor="t">
            <a:spAutoFit/>
          </a:bodyPr>
          <a:lstStyle/>
          <a:p>
            <a:pPr marL="800100" lvl="1" indent="-342900">
              <a:buFont typeface="Wingdings" panose="05000000000000000000" pitchFamily="2" charset="2"/>
              <a:buChar char="§"/>
            </a:pPr>
            <a:r>
              <a:rPr lang="en-US" sz="1800" dirty="0"/>
              <a:t>Coordinates the pre-award and post award grant activities with the Grant Manager</a:t>
            </a:r>
            <a:r>
              <a:rPr lang="en-US" dirty="0"/>
              <a:t> (i.e., </a:t>
            </a:r>
            <a:r>
              <a:rPr lang="en-US" sz="1800" dirty="0"/>
              <a:t>Project Manager</a:t>
            </a:r>
            <a:r>
              <a:rPr lang="en-US" dirty="0"/>
              <a:t>,</a:t>
            </a:r>
            <a:r>
              <a:rPr lang="en-US" sz="1800" dirty="0"/>
              <a:t> Project Director</a:t>
            </a:r>
            <a:r>
              <a:rPr lang="en-US" dirty="0"/>
              <a:t> or </a:t>
            </a:r>
            <a:r>
              <a:rPr lang="en-US" sz="1800" dirty="0"/>
              <a:t>Principal Investigator</a:t>
            </a:r>
            <a:r>
              <a:rPr lang="en-US" dirty="0"/>
              <a:t>)</a:t>
            </a:r>
            <a:endParaRPr lang="en-US" sz="1800" dirty="0"/>
          </a:p>
          <a:p>
            <a:pPr marL="800100" lvl="1" indent="-342900">
              <a:buFont typeface="Wingdings" panose="05000000000000000000" pitchFamily="2" charset="2"/>
              <a:buChar char="§"/>
            </a:pPr>
            <a:endParaRPr lang="en-US" sz="1800" dirty="0"/>
          </a:p>
          <a:p>
            <a:pPr marL="800100" lvl="1" indent="-342900">
              <a:buFont typeface="Wingdings" panose="05000000000000000000" pitchFamily="2" charset="2"/>
              <a:buChar char="§"/>
            </a:pPr>
            <a:r>
              <a:rPr lang="en-US" sz="1800" dirty="0"/>
              <a:t>Serves as the principal author for certain proposals</a:t>
            </a:r>
          </a:p>
          <a:p>
            <a:pPr marL="800100" lvl="1" indent="-342900">
              <a:buFont typeface="Wingdings" panose="05000000000000000000" pitchFamily="2" charset="2"/>
              <a:buChar char="§"/>
            </a:pPr>
            <a:endParaRPr lang="en-US" sz="1800" dirty="0"/>
          </a:p>
          <a:p>
            <a:pPr marL="800100" lvl="1" indent="-342900">
              <a:buFont typeface="Wingdings" panose="05000000000000000000" pitchFamily="2" charset="2"/>
              <a:buChar char="§"/>
            </a:pPr>
            <a:r>
              <a:rPr lang="en-US" sz="1800" dirty="0"/>
              <a:t>Works closely with individuals in the development of grant proposals providing review and edits to applications</a:t>
            </a:r>
          </a:p>
          <a:p>
            <a:pPr marL="800100" lvl="1" indent="-342900">
              <a:buFont typeface="Wingdings" panose="05000000000000000000" pitchFamily="2" charset="2"/>
              <a:buChar char="§"/>
            </a:pPr>
            <a:endParaRPr lang="en-US" sz="1800" b="1" dirty="0"/>
          </a:p>
          <a:p>
            <a:pPr marL="800100" lvl="1" indent="-342900">
              <a:buFont typeface="Wingdings" panose="05000000000000000000" pitchFamily="2" charset="2"/>
              <a:buChar char="§"/>
            </a:pPr>
            <a:r>
              <a:rPr lang="en-US" sz="1800" b="1" dirty="0"/>
              <a:t>Serves as a designated AOR and submits grant proposals to funding sources</a:t>
            </a:r>
          </a:p>
          <a:p>
            <a:pPr marL="800100" lvl="1" indent="-342900">
              <a:buFont typeface="Wingdings" panose="05000000000000000000" pitchFamily="2" charset="2"/>
              <a:buChar char="§"/>
            </a:pPr>
            <a:endParaRPr lang="en-US" sz="1800" dirty="0"/>
          </a:p>
          <a:p>
            <a:pPr marL="800100" lvl="1" indent="-342900">
              <a:buFont typeface="Wingdings" panose="05000000000000000000" pitchFamily="2" charset="2"/>
              <a:buChar char="§"/>
            </a:pPr>
            <a:r>
              <a:rPr lang="en-US" sz="1800" dirty="0"/>
              <a:t>Serves as the liaison between the College and the funding agency</a:t>
            </a:r>
          </a:p>
        </p:txBody>
      </p:sp>
      <p:pic>
        <p:nvPicPr>
          <p:cNvPr id="19" name="Picture 18">
            <a:extLst>
              <a:ext uri="{FF2B5EF4-FFF2-40B4-BE49-F238E27FC236}">
                <a16:creationId xmlns:a16="http://schemas.microsoft.com/office/drawing/2014/main" id="{7DA606AE-2DA9-4370-8A91-7333675C5A2D}"/>
              </a:ext>
            </a:extLst>
          </p:cNvPr>
          <p:cNvPicPr>
            <a:picLocks noChangeAspect="1"/>
          </p:cNvPicPr>
          <p:nvPr/>
        </p:nvPicPr>
        <p:blipFill>
          <a:blip r:embed="rId3"/>
          <a:stretch>
            <a:fillRect/>
          </a:stretch>
        </p:blipFill>
        <p:spPr>
          <a:xfrm>
            <a:off x="11997822" y="2318291"/>
            <a:ext cx="4444369" cy="6827176"/>
          </a:xfrm>
          <a:prstGeom prst="rect">
            <a:avLst/>
          </a:prstGeom>
        </p:spPr>
      </p:pic>
      <p:sp>
        <p:nvSpPr>
          <p:cNvPr id="22" name="TextBox 21">
            <a:extLst>
              <a:ext uri="{FF2B5EF4-FFF2-40B4-BE49-F238E27FC236}">
                <a16:creationId xmlns:a16="http://schemas.microsoft.com/office/drawing/2014/main" id="{28907C63-1C10-46F6-B69C-D33B9FFD6B6B}"/>
              </a:ext>
            </a:extLst>
          </p:cNvPr>
          <p:cNvSpPr txBox="1"/>
          <p:nvPr/>
        </p:nvSpPr>
        <p:spPr>
          <a:xfrm>
            <a:off x="12183712" y="2665714"/>
            <a:ext cx="4185260" cy="4801314"/>
          </a:xfrm>
          <a:prstGeom prst="rect">
            <a:avLst/>
          </a:prstGeom>
          <a:noFill/>
        </p:spPr>
        <p:txBody>
          <a:bodyPr wrap="square" rtlCol="0">
            <a:spAutoFit/>
          </a:bodyPr>
          <a:lstStyle/>
          <a:p>
            <a:pPr marL="285750" indent="-285750">
              <a:buFont typeface="Wingdings" panose="05000000000000000000" pitchFamily="2" charset="2"/>
              <a:buChar char="§"/>
            </a:pPr>
            <a:r>
              <a:rPr lang="en-US" dirty="0"/>
              <a:t>Serves as the lead administrator responsible for overseeing the grant</a:t>
            </a:r>
          </a:p>
          <a:p>
            <a:endParaRPr lang="en-US" dirty="0"/>
          </a:p>
          <a:p>
            <a:pPr marL="285750" indent="-285750">
              <a:buFont typeface="Wingdings" panose="05000000000000000000" pitchFamily="2" charset="2"/>
              <a:buChar char="§"/>
            </a:pPr>
            <a:r>
              <a:rPr lang="en-US" dirty="0"/>
              <a:t>Coordinates all grant activities and ensures on time completion within budget</a:t>
            </a:r>
          </a:p>
          <a:p>
            <a:endParaRPr lang="en-US" dirty="0"/>
          </a:p>
          <a:p>
            <a:pPr marL="285750" indent="-285750">
              <a:buFont typeface="Wingdings" panose="05000000000000000000" pitchFamily="2" charset="2"/>
              <a:buChar char="§"/>
            </a:pPr>
            <a:r>
              <a:rPr lang="en-US" dirty="0"/>
              <a:t>Coordinates with the Grants Office and Fiscal Services through the life of the grant regarding scope changes, period of performance extensions and performance and expenditure reporting and other grant administration activities</a:t>
            </a:r>
          </a:p>
          <a:p>
            <a:pPr marL="285750" indent="-285750">
              <a:buFont typeface="Wingdings" panose="05000000000000000000" pitchFamily="2" charset="2"/>
              <a:buChar char="§"/>
            </a:pPr>
            <a:endParaRPr lang="en-US" dirty="0"/>
          </a:p>
        </p:txBody>
      </p:sp>
      <p:sp>
        <p:nvSpPr>
          <p:cNvPr id="15" name="TextBox 14">
            <a:extLst>
              <a:ext uri="{FF2B5EF4-FFF2-40B4-BE49-F238E27FC236}">
                <a16:creationId xmlns:a16="http://schemas.microsoft.com/office/drawing/2014/main" id="{CCD207DE-AD49-49DA-A8CA-A92B1D2BCDC5}"/>
              </a:ext>
            </a:extLst>
          </p:cNvPr>
          <p:cNvSpPr txBox="1"/>
          <p:nvPr/>
        </p:nvSpPr>
        <p:spPr>
          <a:xfrm>
            <a:off x="11586207" y="1206674"/>
            <a:ext cx="5234614" cy="1569660"/>
          </a:xfrm>
          <a:prstGeom prst="rect">
            <a:avLst/>
          </a:prstGeom>
          <a:noFill/>
        </p:spPr>
        <p:txBody>
          <a:bodyPr wrap="square" lIns="91440" tIns="45720" rIns="91440" bIns="45720" rtlCol="0" anchor="t">
            <a:spAutoFit/>
          </a:bodyPr>
          <a:lstStyle/>
          <a:p>
            <a:pPr algn="ctr"/>
            <a:r>
              <a:rPr lang="en-US" sz="2400" b="1" dirty="0"/>
              <a:t>Grant Manager</a:t>
            </a:r>
            <a:endParaRPr lang="en-US" dirty="0"/>
          </a:p>
          <a:p>
            <a:pPr algn="ctr"/>
            <a:r>
              <a:rPr lang="en-US" sz="2400" b="1" dirty="0">
                <a:solidFill>
                  <a:srgbClr val="FFFFFF"/>
                </a:solidFill>
              </a:rPr>
              <a:t>(project manager, project director or principal investigator)</a:t>
            </a:r>
          </a:p>
          <a:p>
            <a:pPr algn="ctr"/>
            <a:endParaRPr lang="en-US" sz="2400" b="1" dirty="0">
              <a:solidFill>
                <a:srgbClr val="FFFFFF"/>
              </a:solidFill>
            </a:endParaRPr>
          </a:p>
        </p:txBody>
      </p:sp>
    </p:spTree>
    <p:extLst>
      <p:ext uri="{BB962C8B-B14F-4D97-AF65-F5344CB8AC3E}">
        <p14:creationId xmlns:p14="http://schemas.microsoft.com/office/powerpoint/2010/main" val="357394909"/>
      </p:ext>
    </p:extLst>
  </p:cSld>
  <p:clrMapOvr>
    <a:masterClrMapping/>
  </p:clrMapOvr>
  <mc:AlternateContent xmlns:mc="http://schemas.openxmlformats.org/markup-compatibility/2006" xmlns:p14="http://schemas.microsoft.com/office/powerpoint/2010/main">
    <mc:Choice Requires="p14">
      <p:transition spd="slow" p14:dur="1750" advTm="70161">
        <p14:switch dir="r"/>
      </p:transition>
    </mc:Choice>
    <mc:Fallback xmlns="">
      <p:transition spd="slow" advTm="7016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2DF6DA6-033F-47FD-BC90-9F83558D9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0356" y="9386993"/>
            <a:ext cx="1754378" cy="982451"/>
          </a:xfrm>
          <a:prstGeom prst="rect">
            <a:avLst/>
          </a:prstGeom>
        </p:spPr>
      </p:pic>
      <p:pic>
        <p:nvPicPr>
          <p:cNvPr id="8" name="Picture 7"/>
          <p:cNvPicPr>
            <a:picLocks noChangeAspect="1"/>
          </p:cNvPicPr>
          <p:nvPr/>
        </p:nvPicPr>
        <p:blipFill>
          <a:blip r:embed="rId3"/>
          <a:stretch>
            <a:fillRect/>
          </a:stretch>
        </p:blipFill>
        <p:spPr>
          <a:xfrm>
            <a:off x="4579" y="7173"/>
            <a:ext cx="5639996" cy="823031"/>
          </a:xfrm>
          <a:prstGeom prst="rect">
            <a:avLst/>
          </a:prstGeom>
        </p:spPr>
      </p:pic>
      <p:sp>
        <p:nvSpPr>
          <p:cNvPr id="9" name="TextBox 8"/>
          <p:cNvSpPr txBox="1"/>
          <p:nvPr/>
        </p:nvSpPr>
        <p:spPr>
          <a:xfrm>
            <a:off x="0" y="132482"/>
            <a:ext cx="5644575" cy="523220"/>
          </a:xfrm>
          <a:prstGeom prst="rect">
            <a:avLst/>
          </a:prstGeom>
          <a:noFill/>
        </p:spPr>
        <p:txBody>
          <a:bodyPr wrap="square" rtlCol="0">
            <a:spAutoFit/>
          </a:bodyPr>
          <a:lstStyle/>
          <a:p>
            <a:r>
              <a:rPr lang="en-US" sz="2800" b="1" dirty="0"/>
              <a:t>Roles and Responsibilities, cont.</a:t>
            </a:r>
          </a:p>
        </p:txBody>
      </p:sp>
      <p:sp>
        <p:nvSpPr>
          <p:cNvPr id="3" name="Rectangle: Rounded Corners 2">
            <a:extLst>
              <a:ext uri="{FF2B5EF4-FFF2-40B4-BE49-F238E27FC236}">
                <a16:creationId xmlns:a16="http://schemas.microsoft.com/office/drawing/2014/main" id="{9B3C0F35-CE7A-490E-A83A-672E08381554}"/>
              </a:ext>
            </a:extLst>
          </p:cNvPr>
          <p:cNvSpPr/>
          <p:nvPr/>
        </p:nvSpPr>
        <p:spPr>
          <a:xfrm>
            <a:off x="5771356" y="2832100"/>
            <a:ext cx="6553200" cy="289734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rgbClr val="3333FF"/>
                </a:solidFill>
              </a:rPr>
              <a:t>Individuals may not apply for grants on behalf of </a:t>
            </a:r>
          </a:p>
          <a:p>
            <a:pPr algn="ctr"/>
            <a:r>
              <a:rPr lang="en-US" sz="2800" b="1" dirty="0">
                <a:solidFill>
                  <a:srgbClr val="3333FF"/>
                </a:solidFill>
              </a:rPr>
              <a:t>Santa Monica College</a:t>
            </a:r>
          </a:p>
        </p:txBody>
      </p:sp>
    </p:spTree>
    <p:extLst>
      <p:ext uri="{BB962C8B-B14F-4D97-AF65-F5344CB8AC3E}">
        <p14:creationId xmlns:p14="http://schemas.microsoft.com/office/powerpoint/2010/main" val="3395452390"/>
      </p:ext>
    </p:extLst>
  </p:cSld>
  <p:clrMapOvr>
    <a:masterClrMapping/>
  </p:clrMapOvr>
  <mc:AlternateContent xmlns:mc="http://schemas.openxmlformats.org/markup-compatibility/2006" xmlns:p14="http://schemas.microsoft.com/office/powerpoint/2010/main">
    <mc:Choice Requires="p14">
      <p:transition spd="slow" p14:dur="1750" advTm="449">
        <p14:switch dir="r"/>
      </p:transition>
    </mc:Choice>
    <mc:Fallback xmlns="">
      <p:transition spd="slow" advTm="44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2DF6DA6-033F-47FD-BC90-9F83558D9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0356" y="9386993"/>
            <a:ext cx="1754378" cy="982451"/>
          </a:xfrm>
          <a:prstGeom prst="rect">
            <a:avLst/>
          </a:prstGeom>
        </p:spPr>
      </p:pic>
      <p:sp>
        <p:nvSpPr>
          <p:cNvPr id="7" name="TextBox 6"/>
          <p:cNvSpPr txBox="1"/>
          <p:nvPr/>
        </p:nvSpPr>
        <p:spPr>
          <a:xfrm>
            <a:off x="665956" y="1993900"/>
            <a:ext cx="14554200" cy="495520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sz="2800" dirty="0"/>
              <a:t>The Authorized Organizational Representative (AOR) is the individual authorized to submit grants on behalf of the College</a:t>
            </a:r>
          </a:p>
          <a:p>
            <a:endParaRPr lang="en-US" sz="2800" b="1" dirty="0"/>
          </a:p>
          <a:p>
            <a:pPr marL="457200" indent="-457200">
              <a:buFont typeface="Wingdings" panose="05000000000000000000" pitchFamily="2" charset="2"/>
              <a:buChar char="§"/>
            </a:pPr>
            <a:r>
              <a:rPr lang="en-US" sz="2800" dirty="0"/>
              <a:t>Representatives include:</a:t>
            </a:r>
          </a:p>
          <a:p>
            <a:pPr marL="285750" indent="-285750">
              <a:buFont typeface="Wingdings" panose="05000000000000000000" pitchFamily="2" charset="2"/>
              <a:buChar char="ü"/>
            </a:pPr>
            <a:endParaRPr lang="en-US" sz="2800" dirty="0"/>
          </a:p>
          <a:p>
            <a:pPr marL="742950" lvl="1" indent="-285750">
              <a:buFont typeface="Wingdings" panose="05000000000000000000" pitchFamily="2" charset="2"/>
              <a:buChar char="ü"/>
            </a:pPr>
            <a:r>
              <a:rPr lang="en-US" sz="2800" dirty="0"/>
              <a:t> Dr. Kathryn E. Jeffery, Superintendent/President</a:t>
            </a:r>
          </a:p>
          <a:p>
            <a:pPr marL="285750" indent="-285750">
              <a:buFont typeface="Wingdings" panose="05000000000000000000" pitchFamily="2" charset="2"/>
              <a:buChar char="ü"/>
            </a:pPr>
            <a:endParaRPr lang="en-US" sz="2800" dirty="0"/>
          </a:p>
          <a:p>
            <a:pPr marL="742950" lvl="1" indent="-285750">
              <a:buFont typeface="Wingdings" panose="05000000000000000000" pitchFamily="2" charset="2"/>
              <a:buChar char="ü"/>
            </a:pPr>
            <a:r>
              <a:rPr lang="en-US" sz="2800" dirty="0"/>
              <a:t> Christopher </a:t>
            </a:r>
            <a:r>
              <a:rPr lang="en-US" sz="2800" dirty="0" err="1"/>
              <a:t>Bonvenuto</a:t>
            </a:r>
            <a:r>
              <a:rPr lang="en-US" sz="2800" dirty="0"/>
              <a:t>, Vice President of Business and Administration</a:t>
            </a:r>
          </a:p>
          <a:p>
            <a:pPr marL="285750" indent="-285750">
              <a:buFont typeface="Wingdings" panose="05000000000000000000" pitchFamily="2" charset="2"/>
              <a:buChar char="ü"/>
            </a:pPr>
            <a:endParaRPr lang="en-US" sz="2800" dirty="0"/>
          </a:p>
          <a:p>
            <a:pPr marL="742950" lvl="1" indent="-285750">
              <a:buFont typeface="Wingdings" panose="05000000000000000000" pitchFamily="2" charset="2"/>
              <a:buChar char="ü"/>
            </a:pPr>
            <a:r>
              <a:rPr lang="en-US" sz="2800" dirty="0"/>
              <a:t> Tracy Beidleman, Director of Grants</a:t>
            </a:r>
          </a:p>
          <a:p>
            <a:pPr marL="285750" lvl="0" indent="-285750">
              <a:buFont typeface="Wingdings" panose="05000000000000000000" pitchFamily="2" charset="2"/>
              <a:buChar char="ü"/>
            </a:pPr>
            <a:endParaRPr lang="en-US" b="1" dirty="0"/>
          </a:p>
          <a:p>
            <a:endParaRPr lang="en-US" dirty="0"/>
          </a:p>
        </p:txBody>
      </p:sp>
      <p:pic>
        <p:nvPicPr>
          <p:cNvPr id="8" name="Picture 7"/>
          <p:cNvPicPr>
            <a:picLocks noChangeAspect="1"/>
          </p:cNvPicPr>
          <p:nvPr/>
        </p:nvPicPr>
        <p:blipFill>
          <a:blip r:embed="rId3"/>
          <a:stretch>
            <a:fillRect/>
          </a:stretch>
        </p:blipFill>
        <p:spPr>
          <a:xfrm>
            <a:off x="0" y="10088"/>
            <a:ext cx="5316173" cy="823031"/>
          </a:xfrm>
          <a:prstGeom prst="rect">
            <a:avLst/>
          </a:prstGeom>
        </p:spPr>
      </p:pic>
      <p:sp>
        <p:nvSpPr>
          <p:cNvPr id="9" name="TextBox 8"/>
          <p:cNvSpPr txBox="1"/>
          <p:nvPr/>
        </p:nvSpPr>
        <p:spPr>
          <a:xfrm>
            <a:off x="15413" y="-21015"/>
            <a:ext cx="5300760" cy="954107"/>
          </a:xfrm>
          <a:prstGeom prst="rect">
            <a:avLst/>
          </a:prstGeom>
          <a:noFill/>
        </p:spPr>
        <p:txBody>
          <a:bodyPr wrap="square" rtlCol="0">
            <a:spAutoFit/>
          </a:bodyPr>
          <a:lstStyle/>
          <a:p>
            <a:r>
              <a:rPr lang="en-US" sz="2800" b="1" dirty="0"/>
              <a:t>Authorized Organizational Representative</a:t>
            </a:r>
          </a:p>
        </p:txBody>
      </p:sp>
    </p:spTree>
    <p:extLst>
      <p:ext uri="{BB962C8B-B14F-4D97-AF65-F5344CB8AC3E}">
        <p14:creationId xmlns:p14="http://schemas.microsoft.com/office/powerpoint/2010/main" val="3121881337"/>
      </p:ext>
    </p:extLst>
  </p:cSld>
  <p:clrMapOvr>
    <a:masterClrMapping/>
  </p:clrMapOvr>
  <mc:AlternateContent xmlns:mc="http://schemas.openxmlformats.org/markup-compatibility/2006" xmlns:p14="http://schemas.microsoft.com/office/powerpoint/2010/main">
    <mc:Choice Requires="p14">
      <p:transition spd="slow" p14:dur="1750" advTm="19370">
        <p14:switch dir="r"/>
      </p:transition>
    </mc:Choice>
    <mc:Fallback xmlns="">
      <p:transition spd="slow" advTm="1937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2DF6DA6-033F-47FD-BC90-9F83558D9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0356" y="9386993"/>
            <a:ext cx="1754378" cy="982451"/>
          </a:xfrm>
          <a:prstGeom prst="rect">
            <a:avLst/>
          </a:prstGeom>
        </p:spPr>
      </p:pic>
      <p:sp>
        <p:nvSpPr>
          <p:cNvPr id="7" name="TextBox 6"/>
          <p:cNvSpPr txBox="1"/>
          <p:nvPr/>
        </p:nvSpPr>
        <p:spPr>
          <a:xfrm>
            <a:off x="665956" y="1228480"/>
            <a:ext cx="14554200" cy="9140964"/>
          </a:xfrm>
          <a:prstGeom prst="rect">
            <a:avLst/>
          </a:prstGeom>
          <a:noFill/>
        </p:spPr>
        <p:txBody>
          <a:bodyPr wrap="square" lIns="91440" tIns="45720" rIns="91440" bIns="45720" rtlCol="0" anchor="t">
            <a:spAutoFit/>
          </a:bodyPr>
          <a:lstStyle/>
          <a:p>
            <a:pPr marL="457200" lvl="0" indent="-457200">
              <a:buFont typeface="Wingdings" panose="05000000000000000000" pitchFamily="2" charset="2"/>
              <a:buChar char="§"/>
            </a:pPr>
            <a:r>
              <a:rPr lang="en-US" sz="2800" b="0" i="0" u="none" strike="noStrike" baseline="0" dirty="0"/>
              <a:t>Principal Investigator (PI):</a:t>
            </a:r>
          </a:p>
          <a:p>
            <a:pPr marL="457200" lvl="0" indent="-457200">
              <a:buFont typeface="Wingdings" panose="05000000000000000000" pitchFamily="2" charset="2"/>
              <a:buChar char="§"/>
            </a:pPr>
            <a:endParaRPr lang="en-US" sz="2800" dirty="0"/>
          </a:p>
          <a:p>
            <a:pPr marL="914400" lvl="1" indent="-457200">
              <a:buFont typeface="Wingdings" panose="05000000000000000000" pitchFamily="2" charset="2"/>
              <a:buChar char="§"/>
            </a:pPr>
            <a:r>
              <a:rPr lang="en-US" sz="2800" b="0" i="0" u="none" strike="noStrike" baseline="0" dirty="0"/>
              <a:t>Defined as Faculty and Staff </a:t>
            </a:r>
          </a:p>
          <a:p>
            <a:pPr marL="914400" lvl="1" indent="-457200">
              <a:buFont typeface="Wingdings" panose="05000000000000000000" pitchFamily="2" charset="2"/>
              <a:buChar char="§"/>
            </a:pPr>
            <a:endParaRPr lang="en-US" sz="2800" dirty="0"/>
          </a:p>
          <a:p>
            <a:pPr marL="1371600" lvl="2" indent="-457200">
              <a:buFont typeface="Wingdings" panose="05000000000000000000" pitchFamily="2" charset="2"/>
              <a:buChar char="§"/>
            </a:pPr>
            <a:r>
              <a:rPr lang="en-US" sz="2800" dirty="0"/>
              <a:t>Responsible</a:t>
            </a:r>
            <a:r>
              <a:rPr lang="en-US" sz="2800" b="0" i="0" u="none" strike="noStrike" baseline="0" dirty="0"/>
              <a:t> for</a:t>
            </a:r>
          </a:p>
          <a:p>
            <a:pPr marL="285750" lvl="0" indent="-285750">
              <a:buFont typeface="Wingdings" panose="05000000000000000000" pitchFamily="2" charset="2"/>
              <a:buChar char="§"/>
            </a:pPr>
            <a:endParaRPr lang="en-US" sz="2800" dirty="0"/>
          </a:p>
          <a:p>
            <a:pPr marL="1657350" lvl="3" indent="-285750">
              <a:buFont typeface="Wingdings" panose="05000000000000000000" pitchFamily="2" charset="2"/>
              <a:buChar char="§"/>
            </a:pPr>
            <a:r>
              <a:rPr lang="en-US" sz="2800" dirty="0"/>
              <a:t>Preparing, conducting, and administering research grants, cooperative agreements, training or public service project, contract, or other sponsored projects</a:t>
            </a:r>
          </a:p>
          <a:p>
            <a:pPr marL="1200150" lvl="2" indent="-285750">
              <a:buFont typeface="Wingdings" panose="05000000000000000000" pitchFamily="2" charset="2"/>
              <a:buChar char="§"/>
            </a:pPr>
            <a:endParaRPr lang="en-US" sz="2800" dirty="0"/>
          </a:p>
          <a:p>
            <a:pPr marL="1657350" lvl="3" indent="-285750">
              <a:buFont typeface="Wingdings" panose="05000000000000000000" pitchFamily="2" charset="2"/>
              <a:buChar char="§"/>
            </a:pPr>
            <a:r>
              <a:rPr lang="en-US" sz="2800" dirty="0"/>
              <a:t>Scientific or technical direction of the project</a:t>
            </a:r>
          </a:p>
          <a:p>
            <a:pPr marL="742950" lvl="1" indent="-285750">
              <a:buFont typeface="Wingdings" panose="05000000000000000000" pitchFamily="2" charset="2"/>
              <a:buChar char="§"/>
            </a:pPr>
            <a:endParaRPr lang="en-US" sz="2800" dirty="0"/>
          </a:p>
          <a:p>
            <a:pPr marL="742950" lvl="1" indent="-285750">
              <a:buFont typeface="Wingdings" panose="05000000000000000000" pitchFamily="2" charset="2"/>
              <a:buChar char="§"/>
            </a:pPr>
            <a:r>
              <a:rPr lang="en-US" sz="2800" b="1" dirty="0">
                <a:solidFill>
                  <a:srgbClr val="FFC000"/>
                </a:solidFill>
              </a:rPr>
              <a:t>Projects led by PI’s must have an Administrative Co-PI</a:t>
            </a:r>
            <a:r>
              <a:rPr lang="en-US" sz="2800" b="1" dirty="0">
                <a:solidFill>
                  <a:srgbClr val="3333FF"/>
                </a:solidFill>
              </a:rPr>
              <a:t> </a:t>
            </a:r>
            <a:r>
              <a:rPr lang="en-US" sz="2800" dirty="0"/>
              <a:t>(includes college dean director or project manager) </a:t>
            </a:r>
          </a:p>
          <a:p>
            <a:pPr marL="1200150" lvl="2" indent="-285750">
              <a:buFont typeface="Wingdings" panose="05000000000000000000" pitchFamily="2" charset="2"/>
              <a:buChar char="§"/>
            </a:pPr>
            <a:endParaRPr lang="en-US" sz="2800" dirty="0"/>
          </a:p>
          <a:p>
            <a:pPr marL="1200150" lvl="2" indent="-285750">
              <a:buFont typeface="Wingdings" panose="05000000000000000000" pitchFamily="2" charset="2"/>
              <a:buChar char="§"/>
            </a:pPr>
            <a:r>
              <a:rPr lang="en-US" sz="2800" dirty="0"/>
              <a:t>Individual is recognized as ultimately responsible for the overall management of the project/program, completion of all required reports and deliverables, and who will serve as the primary technical point of contact</a:t>
            </a:r>
          </a:p>
          <a:p>
            <a:pPr marL="742950" lvl="1" indent="-285750">
              <a:buFont typeface="Wingdings" panose="05000000000000000000" pitchFamily="2" charset="2"/>
              <a:buChar char="§"/>
            </a:pPr>
            <a:endParaRPr lang="en-US" sz="2800" dirty="0">
              <a:solidFill>
                <a:srgbClr val="3333FF"/>
              </a:solidFill>
              <a:latin typeface="Roboto" panose="02000000000000000000" pitchFamily="2" charset="0"/>
            </a:endParaRPr>
          </a:p>
          <a:p>
            <a:pPr marL="742950" lvl="1" indent="-285750">
              <a:buFont typeface="Wingdings" panose="05000000000000000000" pitchFamily="2" charset="2"/>
              <a:buChar char="§"/>
            </a:pPr>
            <a:endParaRPr lang="en-US" sz="2800" dirty="0"/>
          </a:p>
        </p:txBody>
      </p:sp>
      <p:pic>
        <p:nvPicPr>
          <p:cNvPr id="8" name="Picture 7"/>
          <p:cNvPicPr>
            <a:picLocks noChangeAspect="1"/>
          </p:cNvPicPr>
          <p:nvPr/>
        </p:nvPicPr>
        <p:blipFill>
          <a:blip r:embed="rId3"/>
          <a:stretch>
            <a:fillRect/>
          </a:stretch>
        </p:blipFill>
        <p:spPr>
          <a:xfrm>
            <a:off x="0" y="10088"/>
            <a:ext cx="5316173" cy="823031"/>
          </a:xfrm>
          <a:prstGeom prst="rect">
            <a:avLst/>
          </a:prstGeom>
        </p:spPr>
      </p:pic>
      <p:sp>
        <p:nvSpPr>
          <p:cNvPr id="9" name="TextBox 8"/>
          <p:cNvSpPr txBox="1"/>
          <p:nvPr/>
        </p:nvSpPr>
        <p:spPr>
          <a:xfrm>
            <a:off x="132556" y="67482"/>
            <a:ext cx="4724400" cy="523220"/>
          </a:xfrm>
          <a:prstGeom prst="rect">
            <a:avLst/>
          </a:prstGeom>
          <a:noFill/>
        </p:spPr>
        <p:txBody>
          <a:bodyPr wrap="square" rtlCol="0">
            <a:spAutoFit/>
          </a:bodyPr>
          <a:lstStyle/>
          <a:p>
            <a:r>
              <a:rPr lang="en-US" sz="2800" b="1" dirty="0"/>
              <a:t>Principal Investigator Role</a:t>
            </a:r>
          </a:p>
        </p:txBody>
      </p:sp>
    </p:spTree>
    <p:extLst>
      <p:ext uri="{BB962C8B-B14F-4D97-AF65-F5344CB8AC3E}">
        <p14:creationId xmlns:p14="http://schemas.microsoft.com/office/powerpoint/2010/main" val="1164536867"/>
      </p:ext>
    </p:extLst>
  </p:cSld>
  <p:clrMapOvr>
    <a:masterClrMapping/>
  </p:clrMapOvr>
  <mc:AlternateContent xmlns:mc="http://schemas.openxmlformats.org/markup-compatibility/2006" xmlns:p14="http://schemas.microsoft.com/office/powerpoint/2010/main">
    <mc:Choice Requires="p14">
      <p:transition spd="slow" p14:dur="1750" advTm="73228">
        <p14:switch dir="r"/>
      </p:transition>
    </mc:Choice>
    <mc:Fallback xmlns="">
      <p:transition spd="slow" advTm="73228">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081ec3f7-a684-49fb-9940-ac6020494de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38F5DB945799419C3AB711432BA8CB" ma:contentTypeVersion="14" ma:contentTypeDescription="Create a new document." ma:contentTypeScope="" ma:versionID="87473d753cb954cbfb0827da4ad0bce0">
  <xsd:schema xmlns:xsd="http://www.w3.org/2001/XMLSchema" xmlns:xs="http://www.w3.org/2001/XMLSchema" xmlns:p="http://schemas.microsoft.com/office/2006/metadata/properties" xmlns:ns2="081ec3f7-a684-49fb-9940-ac6020494dea" xmlns:ns3="11547dd9-1d27-4902-b5ba-f03b62c16fa9" targetNamespace="http://schemas.microsoft.com/office/2006/metadata/properties" ma:root="true" ma:fieldsID="400559b64bad76782c7f54d095bb8dac" ns2:_="" ns3:_="">
    <xsd:import namespace="081ec3f7-a684-49fb-9940-ac6020494dea"/>
    <xsd:import namespace="11547dd9-1d27-4902-b5ba-f03b62c16f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Dat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c3f7-a684-49fb-9940-ac6020494d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Date" ma:index="20" nillable="true" ma:displayName="Date" ma:format="DateTime"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547dd9-1d27-4902-b5ba-f03b62c16fa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E1ABBC-1A2C-49B1-8795-AAFF945E3C92}">
  <ds:schemaRefs>
    <ds:schemaRef ds:uri="http://schemas.microsoft.com/sharepoint/v3/contenttype/forms"/>
  </ds:schemaRefs>
</ds:datastoreItem>
</file>

<file path=customXml/itemProps2.xml><?xml version="1.0" encoding="utf-8"?>
<ds:datastoreItem xmlns:ds="http://schemas.openxmlformats.org/officeDocument/2006/customXml" ds:itemID="{C6572676-400C-4860-ACF7-FFC206916825}">
  <ds:schemaRefs>
    <ds:schemaRef ds:uri="http://purl.org/dc/elements/1.1/"/>
    <ds:schemaRef ds:uri="081ec3f7-a684-49fb-9940-ac6020494dea"/>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11547dd9-1d27-4902-b5ba-f03b62c16fa9"/>
    <ds:schemaRef ds:uri="http://www.w3.org/XML/1998/namespace"/>
    <ds:schemaRef ds:uri="http://purl.org/dc/dcmitype/"/>
  </ds:schemaRefs>
</ds:datastoreItem>
</file>

<file path=customXml/itemProps3.xml><?xml version="1.0" encoding="utf-8"?>
<ds:datastoreItem xmlns:ds="http://schemas.openxmlformats.org/officeDocument/2006/customXml" ds:itemID="{214B89C1-2FF6-4902-892C-4EB452344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c3f7-a684-49fb-9940-ac6020494dea"/>
    <ds:schemaRef ds:uri="11547dd9-1d27-4902-b5ba-f03b62c16f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0</TotalTime>
  <Words>932</Words>
  <Application>Microsoft Office PowerPoint</Application>
  <PresentationFormat>Custom</PresentationFormat>
  <Paragraphs>165</Paragraphs>
  <Slides>21</Slides>
  <Notes>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vt:lpstr>
      <vt:lpstr>Arial</vt:lpstr>
      <vt:lpstr>Calibri</vt:lpstr>
      <vt:lpstr>Century Gothic</vt:lpstr>
      <vt:lpstr>proxima-nova</vt:lpstr>
      <vt:lpstr>Roboto</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98</cp:revision>
  <dcterms:created xsi:type="dcterms:W3CDTF">2021-12-09T00:02:05Z</dcterms:created>
  <dcterms:modified xsi:type="dcterms:W3CDTF">2022-05-10T17:54:15Z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0x010100EA38F5DB945799419C3AB711432BA8CB</vt:lpwstr>
  </property>
</Properties>
</file>