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3"/>
  </p:notesMasterIdLst>
  <p:handoutMasterIdLst>
    <p:handoutMasterId r:id="rId14"/>
  </p:handoutMasterIdLst>
  <p:sldIdLst>
    <p:sldId id="256" r:id="rId2"/>
    <p:sldId id="300" r:id="rId3"/>
    <p:sldId id="308" r:id="rId4"/>
    <p:sldId id="309" r:id="rId5"/>
    <p:sldId id="310" r:id="rId6"/>
    <p:sldId id="305" r:id="rId7"/>
    <p:sldId id="306" r:id="rId8"/>
    <p:sldId id="311" r:id="rId9"/>
    <p:sldId id="307" r:id="rId10"/>
    <p:sldId id="301" r:id="rId11"/>
    <p:sldId id="302" r:id="rId12"/>
  </p:sldIdLst>
  <p:sldSz cx="9144000" cy="6858000" type="screen4x3"/>
  <p:notesSz cx="6946900" cy="9283700"/>
  <p:defaultTextStyle>
    <a:defPPr>
      <a:defRPr lang="en-US"/>
    </a:defPPr>
    <a:lvl1pPr algn="l" rtl="0" eaLnBrk="0" fontAlgn="base" hangingPunct="0">
      <a:spcBef>
        <a:spcPct val="0"/>
      </a:spcBef>
      <a:spcAft>
        <a:spcPct val="0"/>
      </a:spcAft>
      <a:defRPr kumimoji="1" sz="2400" kern="1200">
        <a:solidFill>
          <a:schemeClr val="tx1"/>
        </a:solidFill>
        <a:latin typeface="Tahoma" charset="0"/>
        <a:ea typeface="+mn-ea"/>
        <a:cs typeface="+mn-cs"/>
      </a:defRPr>
    </a:lvl1pPr>
    <a:lvl2pPr marL="457200" algn="l" rtl="0" eaLnBrk="0" fontAlgn="base" hangingPunct="0">
      <a:spcBef>
        <a:spcPct val="0"/>
      </a:spcBef>
      <a:spcAft>
        <a:spcPct val="0"/>
      </a:spcAft>
      <a:defRPr kumimoji="1" sz="2400" kern="1200">
        <a:solidFill>
          <a:schemeClr val="tx1"/>
        </a:solidFill>
        <a:latin typeface="Tahoma" charset="0"/>
        <a:ea typeface="+mn-ea"/>
        <a:cs typeface="+mn-cs"/>
      </a:defRPr>
    </a:lvl2pPr>
    <a:lvl3pPr marL="914400" algn="l" rtl="0" eaLnBrk="0" fontAlgn="base" hangingPunct="0">
      <a:spcBef>
        <a:spcPct val="0"/>
      </a:spcBef>
      <a:spcAft>
        <a:spcPct val="0"/>
      </a:spcAft>
      <a:defRPr kumimoji="1" sz="2400" kern="1200">
        <a:solidFill>
          <a:schemeClr val="tx1"/>
        </a:solidFill>
        <a:latin typeface="Tahoma" charset="0"/>
        <a:ea typeface="+mn-ea"/>
        <a:cs typeface="+mn-cs"/>
      </a:defRPr>
    </a:lvl3pPr>
    <a:lvl4pPr marL="1371600" algn="l" rtl="0" eaLnBrk="0" fontAlgn="base" hangingPunct="0">
      <a:spcBef>
        <a:spcPct val="0"/>
      </a:spcBef>
      <a:spcAft>
        <a:spcPct val="0"/>
      </a:spcAft>
      <a:defRPr kumimoji="1" sz="2400" kern="1200">
        <a:solidFill>
          <a:schemeClr val="tx1"/>
        </a:solidFill>
        <a:latin typeface="Tahoma" charset="0"/>
        <a:ea typeface="+mn-ea"/>
        <a:cs typeface="+mn-cs"/>
      </a:defRPr>
    </a:lvl4pPr>
    <a:lvl5pPr marL="1828800" algn="l" rtl="0" eaLnBrk="0" fontAlgn="base" hangingPunct="0">
      <a:spcBef>
        <a:spcPct val="0"/>
      </a:spcBef>
      <a:spcAft>
        <a:spcPct val="0"/>
      </a:spcAft>
      <a:defRPr kumimoji="1" sz="2400" kern="1200">
        <a:solidFill>
          <a:schemeClr val="tx1"/>
        </a:solidFill>
        <a:latin typeface="Tahoma" charset="0"/>
        <a:ea typeface="+mn-ea"/>
        <a:cs typeface="+mn-cs"/>
      </a:defRPr>
    </a:lvl5pPr>
    <a:lvl6pPr marL="2286000" algn="l" defTabSz="914400" rtl="0" eaLnBrk="1" latinLnBrk="0" hangingPunct="1">
      <a:defRPr kumimoji="1" sz="2400" kern="1200">
        <a:solidFill>
          <a:schemeClr val="tx1"/>
        </a:solidFill>
        <a:latin typeface="Tahoma" charset="0"/>
        <a:ea typeface="+mn-ea"/>
        <a:cs typeface="+mn-cs"/>
      </a:defRPr>
    </a:lvl6pPr>
    <a:lvl7pPr marL="2743200" algn="l" defTabSz="914400" rtl="0" eaLnBrk="1" latinLnBrk="0" hangingPunct="1">
      <a:defRPr kumimoji="1" sz="2400" kern="1200">
        <a:solidFill>
          <a:schemeClr val="tx1"/>
        </a:solidFill>
        <a:latin typeface="Tahoma" charset="0"/>
        <a:ea typeface="+mn-ea"/>
        <a:cs typeface="+mn-cs"/>
      </a:defRPr>
    </a:lvl7pPr>
    <a:lvl8pPr marL="3200400" algn="l" defTabSz="914400" rtl="0" eaLnBrk="1" latinLnBrk="0" hangingPunct="1">
      <a:defRPr kumimoji="1" sz="2400" kern="1200">
        <a:solidFill>
          <a:schemeClr val="tx1"/>
        </a:solidFill>
        <a:latin typeface="Tahoma" charset="0"/>
        <a:ea typeface="+mn-ea"/>
        <a:cs typeface="+mn-cs"/>
      </a:defRPr>
    </a:lvl8pPr>
    <a:lvl9pPr marL="3657600" algn="l" defTabSz="914400" rtl="0" eaLnBrk="1" latinLnBrk="0" hangingPunct="1">
      <a:defRPr kumimoji="1" sz="24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72" autoAdjust="0"/>
    <p:restoredTop sz="94692" autoAdjust="0"/>
  </p:normalViewPr>
  <p:slideViewPr>
    <p:cSldViewPr>
      <p:cViewPr varScale="1">
        <p:scale>
          <a:sx n="114" d="100"/>
          <a:sy n="114" d="100"/>
        </p:scale>
        <p:origin x="52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extLst>
          </p:cNvPr>
          <p:cNvSpPr>
            <a:spLocks noGrp="1"/>
          </p:cNvSpPr>
          <p:nvPr>
            <p:ph type="hdr" sz="quarter"/>
          </p:nvPr>
        </p:nvSpPr>
        <p:spPr>
          <a:xfrm>
            <a:off x="0" y="0"/>
            <a:ext cx="3009900" cy="463550"/>
          </a:xfrm>
          <a:prstGeom prst="rect">
            <a:avLst/>
          </a:prstGeom>
        </p:spPr>
        <p:txBody>
          <a:bodyPr vert="horz" lIns="91440" tIns="45720" rIns="91440" bIns="45720" rtlCol="0"/>
          <a:lstStyle>
            <a:lvl1pPr algn="l">
              <a:defRPr sz="1200">
                <a:latin typeface="Tahoma" panose="020B0604030504040204" pitchFamily="34" charset="0"/>
              </a:defRPr>
            </a:lvl1pPr>
          </a:lstStyle>
          <a:p>
            <a:pPr>
              <a:defRPr/>
            </a:pPr>
            <a:endParaRPr lang="en-US"/>
          </a:p>
        </p:txBody>
      </p:sp>
      <p:sp>
        <p:nvSpPr>
          <p:cNvPr id="3" name="Date Placeholder 2">
            <a:extLst>
              <a:ext uri="{FF2B5EF4-FFF2-40B4-BE49-F238E27FC236}"/>
            </a:extLst>
          </p:cNvPr>
          <p:cNvSpPr>
            <a:spLocks noGrp="1"/>
          </p:cNvSpPr>
          <p:nvPr>
            <p:ph type="dt" sz="quarter" idx="1"/>
          </p:nvPr>
        </p:nvSpPr>
        <p:spPr>
          <a:xfrm>
            <a:off x="3935413" y="0"/>
            <a:ext cx="3009900" cy="463550"/>
          </a:xfrm>
          <a:prstGeom prst="rect">
            <a:avLst/>
          </a:prstGeom>
        </p:spPr>
        <p:txBody>
          <a:bodyPr vert="horz" lIns="91440" tIns="45720" rIns="91440" bIns="45720" rtlCol="0"/>
          <a:lstStyle>
            <a:lvl1pPr algn="r">
              <a:defRPr sz="1200">
                <a:latin typeface="Tahoma" panose="020B0604030504040204" pitchFamily="34" charset="0"/>
              </a:defRPr>
            </a:lvl1pPr>
          </a:lstStyle>
          <a:p>
            <a:pPr>
              <a:defRPr/>
            </a:pPr>
            <a:fld id="{3A2FFDB8-6D6D-9B41-B96D-13FF342880D2}" type="datetimeFigureOut">
              <a:rPr lang="en-US"/>
              <a:pPr>
                <a:defRPr/>
              </a:pPr>
              <a:t>9/13/21</a:t>
            </a:fld>
            <a:endParaRPr lang="en-US"/>
          </a:p>
        </p:txBody>
      </p:sp>
      <p:sp>
        <p:nvSpPr>
          <p:cNvPr id="4" name="Footer Placeholder 3">
            <a:extLst>
              <a:ext uri="{FF2B5EF4-FFF2-40B4-BE49-F238E27FC236}"/>
            </a:extLst>
          </p:cNvPr>
          <p:cNvSpPr>
            <a:spLocks noGrp="1"/>
          </p:cNvSpPr>
          <p:nvPr>
            <p:ph type="ftr" sz="quarter" idx="2"/>
          </p:nvPr>
        </p:nvSpPr>
        <p:spPr>
          <a:xfrm>
            <a:off x="0" y="8818563"/>
            <a:ext cx="3009900" cy="463550"/>
          </a:xfrm>
          <a:prstGeom prst="rect">
            <a:avLst/>
          </a:prstGeom>
        </p:spPr>
        <p:txBody>
          <a:bodyPr vert="horz" lIns="91440" tIns="45720" rIns="91440" bIns="45720" rtlCol="0" anchor="b"/>
          <a:lstStyle>
            <a:lvl1pPr algn="l">
              <a:defRPr sz="1200">
                <a:latin typeface="Tahoma" panose="020B0604030504040204" pitchFamily="34" charset="0"/>
              </a:defRPr>
            </a:lvl1pPr>
          </a:lstStyle>
          <a:p>
            <a:pPr>
              <a:defRPr/>
            </a:pPr>
            <a:endParaRPr lang="en-US"/>
          </a:p>
        </p:txBody>
      </p:sp>
      <p:sp>
        <p:nvSpPr>
          <p:cNvPr id="5" name="Slide Number Placeholder 4">
            <a:extLst>
              <a:ext uri="{FF2B5EF4-FFF2-40B4-BE49-F238E27FC236}"/>
            </a:extLst>
          </p:cNvPr>
          <p:cNvSpPr>
            <a:spLocks noGrp="1"/>
          </p:cNvSpPr>
          <p:nvPr>
            <p:ph type="sldNum" sz="quarter" idx="3"/>
          </p:nvPr>
        </p:nvSpPr>
        <p:spPr>
          <a:xfrm>
            <a:off x="3935413" y="8818563"/>
            <a:ext cx="3009900" cy="463550"/>
          </a:xfrm>
          <a:prstGeom prst="rect">
            <a:avLst/>
          </a:prstGeom>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pPr>
              <a:defRPr/>
            </a:pPr>
            <a:fld id="{AD432611-3470-E543-AEE1-4C4C2BDBDE7F}" type="slidenum">
              <a:rPr lang="en-US" altLang="en-US"/>
              <a:pPr>
                <a:defRPr/>
              </a:pPr>
              <a:t>‹#›</a:t>
            </a:fld>
            <a:endParaRPr lang="en-US" altLang="en-US"/>
          </a:p>
        </p:txBody>
      </p:sp>
    </p:spTree>
    <p:extLst>
      <p:ext uri="{BB962C8B-B14F-4D97-AF65-F5344CB8AC3E}">
        <p14:creationId xmlns:p14="http://schemas.microsoft.com/office/powerpoint/2010/main" val="1404557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extLst>
          </p:cNvPr>
          <p:cNvSpPr>
            <a:spLocks noGrp="1" noChangeArrowheads="1"/>
          </p:cNvSpPr>
          <p:nvPr>
            <p:ph type="hdr" sz="quarter"/>
          </p:nvPr>
        </p:nvSpPr>
        <p:spPr bwMode="auto">
          <a:xfrm>
            <a:off x="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defTabSz="927100">
              <a:defRPr kumimoji="0" sz="1200">
                <a:latin typeface="Times New Roman" pitchFamily="18" charset="0"/>
              </a:defRPr>
            </a:lvl1pPr>
          </a:lstStyle>
          <a:p>
            <a:pPr>
              <a:defRPr/>
            </a:pPr>
            <a:endParaRPr lang="en-US"/>
          </a:p>
        </p:txBody>
      </p:sp>
      <p:sp>
        <p:nvSpPr>
          <p:cNvPr id="23555" name="Rectangle 3">
            <a:extLst>
              <a:ext uri="{FF2B5EF4-FFF2-40B4-BE49-F238E27FC236}"/>
            </a:extLst>
          </p:cNvPr>
          <p:cNvSpPr>
            <a:spLocks noGrp="1" noChangeArrowheads="1"/>
          </p:cNvSpPr>
          <p:nvPr>
            <p:ph type="dt" idx="1"/>
          </p:nvPr>
        </p:nvSpPr>
        <p:spPr bwMode="auto">
          <a:xfrm>
            <a:off x="393700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algn="r" defTabSz="927100">
              <a:defRPr kumimoji="0" sz="1200">
                <a:latin typeface="Times New Roman" pitchFamily="18" charset="0"/>
              </a:defRPr>
            </a:lvl1pPr>
          </a:lstStyle>
          <a:p>
            <a:pPr>
              <a:defRPr/>
            </a:pPr>
            <a:endParaRPr lang="en-US"/>
          </a:p>
        </p:txBody>
      </p:sp>
      <p:sp>
        <p:nvSpPr>
          <p:cNvPr id="13316" name="Rectangle 4"/>
          <p:cNvSpPr>
            <a:spLocks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7" name="Rectangle 5">
            <a:extLst>
              <a:ext uri="{FF2B5EF4-FFF2-40B4-BE49-F238E27FC236}"/>
            </a:extLst>
          </p:cNvPr>
          <p:cNvSpPr>
            <a:spLocks noGrp="1" noChangeArrowheads="1"/>
          </p:cNvSpPr>
          <p:nvPr>
            <p:ph type="body" sz="quarter" idx="3"/>
          </p:nvPr>
        </p:nvSpPr>
        <p:spPr bwMode="auto">
          <a:xfrm>
            <a:off x="925513" y="4410075"/>
            <a:ext cx="5095875" cy="4176713"/>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extLst>
          </p:cNvPr>
          <p:cNvSpPr>
            <a:spLocks noGrp="1" noChangeArrowheads="1"/>
          </p:cNvSpPr>
          <p:nvPr>
            <p:ph type="ftr" sz="quarter" idx="4"/>
          </p:nvPr>
        </p:nvSpPr>
        <p:spPr bwMode="auto">
          <a:xfrm>
            <a:off x="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defTabSz="927100">
              <a:defRPr kumimoji="0" sz="1200">
                <a:latin typeface="Times New Roman" pitchFamily="18" charset="0"/>
              </a:defRPr>
            </a:lvl1pPr>
          </a:lstStyle>
          <a:p>
            <a:pPr>
              <a:defRPr/>
            </a:pPr>
            <a:endParaRPr lang="en-US"/>
          </a:p>
        </p:txBody>
      </p:sp>
      <p:sp>
        <p:nvSpPr>
          <p:cNvPr id="23559" name="Rectangle 7">
            <a:extLst>
              <a:ext uri="{FF2B5EF4-FFF2-40B4-BE49-F238E27FC236}"/>
            </a:extLst>
          </p:cNvPr>
          <p:cNvSpPr>
            <a:spLocks noGrp="1" noChangeArrowheads="1"/>
          </p:cNvSpPr>
          <p:nvPr>
            <p:ph type="sldNum" sz="quarter" idx="5"/>
          </p:nvPr>
        </p:nvSpPr>
        <p:spPr bwMode="auto">
          <a:xfrm>
            <a:off x="393700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algn="r" defTabSz="927100">
              <a:defRPr kumimoji="0" sz="1200">
                <a:latin typeface="Times New Roman" panose="02020603050405020304" pitchFamily="18" charset="0"/>
              </a:defRPr>
            </a:lvl1pPr>
          </a:lstStyle>
          <a:p>
            <a:pPr>
              <a:defRPr/>
            </a:pPr>
            <a:fld id="{70890A58-67F6-B742-B44D-26FC62588BA7}" type="slidenum">
              <a:rPr lang="en-US" altLang="en-US"/>
              <a:pPr>
                <a:defRPr/>
              </a:pPr>
              <a:t>‹#›</a:t>
            </a:fld>
            <a:endParaRPr lang="en-US" altLang="en-US"/>
          </a:p>
        </p:txBody>
      </p:sp>
    </p:spTree>
    <p:extLst>
      <p:ext uri="{BB962C8B-B14F-4D97-AF65-F5344CB8AC3E}">
        <p14:creationId xmlns:p14="http://schemas.microsoft.com/office/powerpoint/2010/main" val="2175535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9" name="Rectangle 7"/>
          <p:cNvSpPr>
            <a:spLocks noGrp="1" noChangeArrowheads="1"/>
          </p:cNvSpPr>
          <p:nvPr>
            <p:ph type="ctrTitle" sz="quarter"/>
          </p:nvPr>
        </p:nvSpPr>
        <p:spPr>
          <a:xfrm>
            <a:off x="1828800" y="2173288"/>
            <a:ext cx="4954588" cy="1219200"/>
          </a:xfrm>
        </p:spPr>
        <p:txBody>
          <a:bodyPr/>
          <a:lstStyle>
            <a:lvl1pPr>
              <a:defRPr sz="4000"/>
            </a:lvl1pPr>
          </a:lstStyle>
          <a:p>
            <a:r>
              <a:rPr lang="en-US"/>
              <a:t>Click to edit Master title style</a:t>
            </a:r>
          </a:p>
        </p:txBody>
      </p:sp>
      <p:sp>
        <p:nvSpPr>
          <p:cNvPr id="3080" name="Rectangle 8"/>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r>
              <a:rPr lang="en-US"/>
              <a:t>Click to edit Master subtitle style</a:t>
            </a:r>
          </a:p>
        </p:txBody>
      </p:sp>
      <p:sp>
        <p:nvSpPr>
          <p:cNvPr id="4" name="Rectangle 9">
            <a:extLst>
              <a:ext uri="{FF2B5EF4-FFF2-40B4-BE49-F238E27FC236}"/>
            </a:extLst>
          </p:cNvPr>
          <p:cNvSpPr>
            <a:spLocks noGrp="1" noChangeArrowheads="1"/>
          </p:cNvSpPr>
          <p:nvPr>
            <p:ph type="dt" sz="quarter" idx="10"/>
          </p:nvPr>
        </p:nvSpPr>
        <p:spPr/>
        <p:txBody>
          <a:bodyPr/>
          <a:lstStyle>
            <a:lvl1pPr>
              <a:defRPr/>
            </a:lvl1pPr>
          </a:lstStyle>
          <a:p>
            <a:pPr>
              <a:defRPr/>
            </a:pPr>
            <a:endParaRPr lang="en-US"/>
          </a:p>
        </p:txBody>
      </p:sp>
      <p:sp>
        <p:nvSpPr>
          <p:cNvPr id="5" name="Rectangle 10">
            <a:extLst>
              <a:ext uri="{FF2B5EF4-FFF2-40B4-BE49-F238E27FC236}"/>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1">
            <a:extLst>
              <a:ext uri="{FF2B5EF4-FFF2-40B4-BE49-F238E27FC236}"/>
            </a:extLst>
          </p:cNvPr>
          <p:cNvSpPr>
            <a:spLocks noGrp="1" noChangeArrowheads="1"/>
          </p:cNvSpPr>
          <p:nvPr>
            <p:ph type="sldNum" sz="quarter" idx="12"/>
          </p:nvPr>
        </p:nvSpPr>
        <p:spPr/>
        <p:txBody>
          <a:bodyPr/>
          <a:lstStyle>
            <a:lvl1pPr>
              <a:defRPr/>
            </a:lvl1pPr>
          </a:lstStyle>
          <a:p>
            <a:pPr>
              <a:defRPr/>
            </a:pPr>
            <a:fld id="{D28B53E9-1D59-AE4C-8CBA-184F4F723DC7}" type="slidenum">
              <a:rPr lang="en-US" altLang="en-US"/>
              <a:pPr>
                <a:defRPr/>
              </a:pPr>
              <a:t>‹#›</a:t>
            </a:fld>
            <a:endParaRPr lang="en-US" altLang="en-US"/>
          </a:p>
        </p:txBody>
      </p:sp>
    </p:spTree>
    <p:extLst>
      <p:ext uri="{BB962C8B-B14F-4D97-AF65-F5344CB8AC3E}">
        <p14:creationId xmlns:p14="http://schemas.microsoft.com/office/powerpoint/2010/main" val="556058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5"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F7AF606A-D676-2C4D-ADD2-D029113C7660}" type="slidenum">
              <a:rPr lang="en-US" altLang="en-US"/>
              <a:pPr>
                <a:defRPr/>
              </a:pPr>
              <a:t>‹#›</a:t>
            </a:fld>
            <a:endParaRPr lang="en-US" altLang="en-US"/>
          </a:p>
        </p:txBody>
      </p:sp>
    </p:spTree>
    <p:extLst>
      <p:ext uri="{BB962C8B-B14F-4D97-AF65-F5344CB8AC3E}">
        <p14:creationId xmlns:p14="http://schemas.microsoft.com/office/powerpoint/2010/main" val="159158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7145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81000"/>
            <a:ext cx="4992687"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5"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69C362F6-9B29-9844-A848-00911AE405E2}" type="slidenum">
              <a:rPr lang="en-US" altLang="en-US"/>
              <a:pPr>
                <a:defRPr/>
              </a:pPr>
              <a:t>‹#›</a:t>
            </a:fld>
            <a:endParaRPr lang="en-US" altLang="en-US"/>
          </a:p>
        </p:txBody>
      </p:sp>
    </p:spTree>
    <p:extLst>
      <p:ext uri="{BB962C8B-B14F-4D97-AF65-F5344CB8AC3E}">
        <p14:creationId xmlns:p14="http://schemas.microsoft.com/office/powerpoint/2010/main" val="78532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5"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ADD5BF92-B392-9C4D-9AE9-D7F969C22611}" type="slidenum">
              <a:rPr lang="en-US" altLang="en-US"/>
              <a:pPr>
                <a:defRPr/>
              </a:pPr>
              <a:t>‹#›</a:t>
            </a:fld>
            <a:endParaRPr lang="en-US" altLang="en-US"/>
          </a:p>
        </p:txBody>
      </p:sp>
    </p:spTree>
    <p:extLst>
      <p:ext uri="{BB962C8B-B14F-4D97-AF65-F5344CB8AC3E}">
        <p14:creationId xmlns:p14="http://schemas.microsoft.com/office/powerpoint/2010/main" val="126146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5"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E76E8744-5167-254F-9993-154A8CFB33F4}" type="slidenum">
              <a:rPr lang="en-US" altLang="en-US"/>
              <a:pPr>
                <a:defRPr/>
              </a:pPr>
              <a:t>‹#›</a:t>
            </a:fld>
            <a:endParaRPr lang="en-US" altLang="en-US"/>
          </a:p>
        </p:txBody>
      </p:sp>
    </p:spTree>
    <p:extLst>
      <p:ext uri="{BB962C8B-B14F-4D97-AF65-F5344CB8AC3E}">
        <p14:creationId xmlns:p14="http://schemas.microsoft.com/office/powerpoint/2010/main" val="1565457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6"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C059A747-D392-7E4E-ACA3-C124C3BF06BE}" type="slidenum">
              <a:rPr lang="en-US" altLang="en-US"/>
              <a:pPr>
                <a:defRPr/>
              </a:pPr>
              <a:t>‹#›</a:t>
            </a:fld>
            <a:endParaRPr lang="en-US" altLang="en-US"/>
          </a:p>
        </p:txBody>
      </p:sp>
    </p:spTree>
    <p:extLst>
      <p:ext uri="{BB962C8B-B14F-4D97-AF65-F5344CB8AC3E}">
        <p14:creationId xmlns:p14="http://schemas.microsoft.com/office/powerpoint/2010/main" val="182827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8"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7D4CA946-95F0-4C46-B4DA-58D8CAB29FC8}" type="slidenum">
              <a:rPr lang="en-US" altLang="en-US"/>
              <a:pPr>
                <a:defRPr/>
              </a:pPr>
              <a:t>‹#›</a:t>
            </a:fld>
            <a:endParaRPr lang="en-US" altLang="en-US"/>
          </a:p>
        </p:txBody>
      </p:sp>
    </p:spTree>
    <p:extLst>
      <p:ext uri="{BB962C8B-B14F-4D97-AF65-F5344CB8AC3E}">
        <p14:creationId xmlns:p14="http://schemas.microsoft.com/office/powerpoint/2010/main" val="168072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4"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C1E8B1F6-6C12-0A4C-B0B9-81EA007C605B}" type="slidenum">
              <a:rPr lang="en-US" altLang="en-US"/>
              <a:pPr>
                <a:defRPr/>
              </a:pPr>
              <a:t>‹#›</a:t>
            </a:fld>
            <a:endParaRPr lang="en-US" altLang="en-US"/>
          </a:p>
        </p:txBody>
      </p:sp>
    </p:spTree>
    <p:extLst>
      <p:ext uri="{BB962C8B-B14F-4D97-AF65-F5344CB8AC3E}">
        <p14:creationId xmlns:p14="http://schemas.microsoft.com/office/powerpoint/2010/main" val="214685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3"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04B308E4-4B0B-034C-A3D0-0C6E22BDD29B}" type="slidenum">
              <a:rPr lang="en-US" altLang="en-US"/>
              <a:pPr>
                <a:defRPr/>
              </a:pPr>
              <a:t>‹#›</a:t>
            </a:fld>
            <a:endParaRPr lang="en-US" altLang="en-US"/>
          </a:p>
        </p:txBody>
      </p:sp>
    </p:spTree>
    <p:extLst>
      <p:ext uri="{BB962C8B-B14F-4D97-AF65-F5344CB8AC3E}">
        <p14:creationId xmlns:p14="http://schemas.microsoft.com/office/powerpoint/2010/main" val="117579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6"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B79E08B4-AD4F-C24B-BC7A-1E2E09090914}" type="slidenum">
              <a:rPr lang="en-US" altLang="en-US"/>
              <a:pPr>
                <a:defRPr/>
              </a:pPr>
              <a:t>‹#›</a:t>
            </a:fld>
            <a:endParaRPr lang="en-US" altLang="en-US"/>
          </a:p>
        </p:txBody>
      </p:sp>
    </p:spTree>
    <p:extLst>
      <p:ext uri="{BB962C8B-B14F-4D97-AF65-F5344CB8AC3E}">
        <p14:creationId xmlns:p14="http://schemas.microsoft.com/office/powerpoint/2010/main" val="467734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extLst>
          </p:cNvPr>
          <p:cNvSpPr>
            <a:spLocks noGrp="1" noChangeArrowheads="1"/>
          </p:cNvSpPr>
          <p:nvPr>
            <p:ph type="dt" sz="quarter" idx="10"/>
          </p:nvPr>
        </p:nvSpPr>
        <p:spPr>
          <a:ln/>
        </p:spPr>
        <p:txBody>
          <a:bodyPr/>
          <a:lstStyle>
            <a:lvl1pPr>
              <a:defRPr/>
            </a:lvl1pPr>
          </a:lstStyle>
          <a:p>
            <a:pPr>
              <a:defRPr/>
            </a:pPr>
            <a:endParaRPr lang="en-US"/>
          </a:p>
        </p:txBody>
      </p:sp>
      <p:sp>
        <p:nvSpPr>
          <p:cNvPr id="6" name="Rectangle 13">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extLst>
          </p:cNvPr>
          <p:cNvSpPr>
            <a:spLocks noGrp="1" noChangeArrowheads="1"/>
          </p:cNvSpPr>
          <p:nvPr>
            <p:ph type="sldNum" sz="quarter" idx="12"/>
          </p:nvPr>
        </p:nvSpPr>
        <p:spPr>
          <a:ln/>
        </p:spPr>
        <p:txBody>
          <a:bodyPr/>
          <a:lstStyle>
            <a:lvl1pPr>
              <a:defRPr/>
            </a:lvl1pPr>
          </a:lstStyle>
          <a:p>
            <a:pPr>
              <a:defRPr/>
            </a:pPr>
            <a:fld id="{87D5445E-D912-BD41-9098-561B2B78A5DB}" type="slidenum">
              <a:rPr lang="en-US" altLang="en-US"/>
              <a:pPr>
                <a:defRPr/>
              </a:pPr>
              <a:t>‹#›</a:t>
            </a:fld>
            <a:endParaRPr lang="en-US" altLang="en-US"/>
          </a:p>
        </p:txBody>
      </p:sp>
    </p:spTree>
    <p:extLst>
      <p:ext uri="{BB962C8B-B14F-4D97-AF65-F5344CB8AC3E}">
        <p14:creationId xmlns:p14="http://schemas.microsoft.com/office/powerpoint/2010/main" val="14282154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370013" y="381000"/>
            <a:ext cx="68595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b" anchorCtr="0" compatLnSpc="1">
            <a:prstTxWarp prst="textNoShape">
              <a:avLst/>
            </a:prstTxWarp>
          </a:bodyPr>
          <a:lstStyle/>
          <a:p>
            <a:pPr lvl="0"/>
            <a:r>
              <a:rPr lang="en-US" altLang="en-US"/>
              <a:t>Click to edit Master title style</a:t>
            </a:r>
          </a:p>
        </p:txBody>
      </p:sp>
      <p:sp>
        <p:nvSpPr>
          <p:cNvPr id="1027" name="Rectangle 8"/>
          <p:cNvSpPr>
            <a:spLocks noGrp="1" noChangeArrowheads="1"/>
          </p:cNvSpPr>
          <p:nvPr>
            <p:ph type="body" idx="1"/>
          </p:nvPr>
        </p:nvSpPr>
        <p:spPr bwMode="auto">
          <a:xfrm>
            <a:off x="1371600" y="1676400"/>
            <a:ext cx="6858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a:extLst>
              <a:ext uri="{FF2B5EF4-FFF2-40B4-BE49-F238E27FC236}"/>
            </a:extLst>
          </p:cNvPr>
          <p:cNvSpPr>
            <a:spLocks noGrp="1" noChangeArrowheads="1"/>
          </p:cNvSpPr>
          <p:nvPr>
            <p:ph type="dt" sz="quarter" idx="2"/>
          </p:nvPr>
        </p:nvSpPr>
        <p:spPr bwMode="auto">
          <a:xfrm>
            <a:off x="228600" y="6326188"/>
            <a:ext cx="1905000" cy="3794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kumimoji="0" sz="1200">
                <a:latin typeface="Tahoma" panose="020B0604030504040204" pitchFamily="34" charset="0"/>
              </a:defRPr>
            </a:lvl1pPr>
          </a:lstStyle>
          <a:p>
            <a:pPr>
              <a:defRPr/>
            </a:pPr>
            <a:endParaRPr lang="en-US"/>
          </a:p>
        </p:txBody>
      </p:sp>
      <p:sp>
        <p:nvSpPr>
          <p:cNvPr id="1037" name="Rectangle 13">
            <a:extLst>
              <a:ext uri="{FF2B5EF4-FFF2-40B4-BE49-F238E27FC236}"/>
            </a:extLst>
          </p:cNvPr>
          <p:cNvSpPr>
            <a:spLocks noGrp="1" noChangeArrowheads="1"/>
          </p:cNvSpPr>
          <p:nvPr>
            <p:ph type="ftr" sz="quarter" idx="3"/>
          </p:nvPr>
        </p:nvSpPr>
        <p:spPr bwMode="auto">
          <a:xfrm>
            <a:off x="2286000" y="6324600"/>
            <a:ext cx="2895600" cy="37941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kumimoji="0" sz="1200">
                <a:latin typeface="Tahoma" panose="020B0604030504040204" pitchFamily="34" charset="0"/>
              </a:defRPr>
            </a:lvl1pPr>
          </a:lstStyle>
          <a:p>
            <a:pPr>
              <a:defRPr/>
            </a:pPr>
            <a:endParaRPr lang="en-US"/>
          </a:p>
        </p:txBody>
      </p:sp>
      <p:sp>
        <p:nvSpPr>
          <p:cNvPr id="1038" name="Rectangle 14">
            <a:extLst>
              <a:ext uri="{FF2B5EF4-FFF2-40B4-BE49-F238E27FC236}"/>
            </a:extLst>
          </p:cNvPr>
          <p:cNvSpPr>
            <a:spLocks noGrp="1" noChangeArrowheads="1"/>
          </p:cNvSpPr>
          <p:nvPr>
            <p:ph type="sldNum" sz="quarter" idx="4"/>
          </p:nvPr>
        </p:nvSpPr>
        <p:spPr bwMode="auto">
          <a:xfrm>
            <a:off x="5410200" y="6324600"/>
            <a:ext cx="1905000" cy="379413"/>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200" b="1">
                <a:latin typeface="Tahoma" panose="020B0604030504040204" pitchFamily="34" charset="0"/>
              </a:defRPr>
            </a:lvl1pPr>
          </a:lstStyle>
          <a:p>
            <a:pPr>
              <a:defRPr/>
            </a:pPr>
            <a:fld id="{579ACB88-8B59-CE40-BB47-C1603A03A9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rtl="0" eaLnBrk="0" fontAlgn="base" hangingPunct="0">
        <a:spcBef>
          <a:spcPct val="0"/>
        </a:spcBef>
        <a:spcAft>
          <a:spcPct val="0"/>
        </a:spcAft>
        <a:defRPr sz="3200" b="1">
          <a:solidFill>
            <a:srgbClr val="000000"/>
          </a:solidFill>
          <a:latin typeface="+mj-lt"/>
          <a:ea typeface="+mj-ea"/>
          <a:cs typeface="+mj-cs"/>
        </a:defRPr>
      </a:lvl1pPr>
      <a:lvl2pPr algn="l" rtl="0" eaLnBrk="0" fontAlgn="base" hangingPunct="0">
        <a:spcBef>
          <a:spcPct val="0"/>
        </a:spcBef>
        <a:spcAft>
          <a:spcPct val="0"/>
        </a:spcAft>
        <a:defRPr sz="3200" b="1">
          <a:solidFill>
            <a:srgbClr val="000000"/>
          </a:solidFill>
          <a:latin typeface="Tahoma" pitchFamily="34" charset="0"/>
        </a:defRPr>
      </a:lvl2pPr>
      <a:lvl3pPr algn="l" rtl="0" eaLnBrk="0" fontAlgn="base" hangingPunct="0">
        <a:spcBef>
          <a:spcPct val="0"/>
        </a:spcBef>
        <a:spcAft>
          <a:spcPct val="0"/>
        </a:spcAft>
        <a:defRPr sz="3200" b="1">
          <a:solidFill>
            <a:srgbClr val="000000"/>
          </a:solidFill>
          <a:latin typeface="Tahoma" pitchFamily="34" charset="0"/>
        </a:defRPr>
      </a:lvl3pPr>
      <a:lvl4pPr algn="l" rtl="0" eaLnBrk="0" fontAlgn="base" hangingPunct="0">
        <a:spcBef>
          <a:spcPct val="0"/>
        </a:spcBef>
        <a:spcAft>
          <a:spcPct val="0"/>
        </a:spcAft>
        <a:defRPr sz="3200" b="1">
          <a:solidFill>
            <a:srgbClr val="000000"/>
          </a:solidFill>
          <a:latin typeface="Tahoma" pitchFamily="34" charset="0"/>
        </a:defRPr>
      </a:lvl4pPr>
      <a:lvl5pPr algn="l" rtl="0" eaLnBrk="0" fontAlgn="base" hangingPunct="0">
        <a:spcBef>
          <a:spcPct val="0"/>
        </a:spcBef>
        <a:spcAft>
          <a:spcPct val="0"/>
        </a:spcAft>
        <a:defRPr sz="3200" b="1">
          <a:solidFill>
            <a:srgbClr val="000000"/>
          </a:solidFill>
          <a:latin typeface="Tahoma" pitchFamily="34" charset="0"/>
        </a:defRPr>
      </a:lvl5pPr>
      <a:lvl6pPr marL="457200" algn="l" rtl="0" eaLnBrk="1" fontAlgn="base" hangingPunct="1">
        <a:spcBef>
          <a:spcPct val="0"/>
        </a:spcBef>
        <a:spcAft>
          <a:spcPct val="0"/>
        </a:spcAft>
        <a:defRPr sz="3200" b="1">
          <a:solidFill>
            <a:srgbClr val="000000"/>
          </a:solidFill>
          <a:latin typeface="Tahoma" pitchFamily="34" charset="0"/>
        </a:defRPr>
      </a:lvl6pPr>
      <a:lvl7pPr marL="914400" algn="l" rtl="0" eaLnBrk="1" fontAlgn="base" hangingPunct="1">
        <a:spcBef>
          <a:spcPct val="0"/>
        </a:spcBef>
        <a:spcAft>
          <a:spcPct val="0"/>
        </a:spcAft>
        <a:defRPr sz="3200" b="1">
          <a:solidFill>
            <a:srgbClr val="000000"/>
          </a:solidFill>
          <a:latin typeface="Tahoma" pitchFamily="34" charset="0"/>
        </a:defRPr>
      </a:lvl7pPr>
      <a:lvl8pPr marL="1371600" algn="l" rtl="0" eaLnBrk="1" fontAlgn="base" hangingPunct="1">
        <a:spcBef>
          <a:spcPct val="0"/>
        </a:spcBef>
        <a:spcAft>
          <a:spcPct val="0"/>
        </a:spcAft>
        <a:defRPr sz="3200" b="1">
          <a:solidFill>
            <a:srgbClr val="000000"/>
          </a:solidFill>
          <a:latin typeface="Tahoma" pitchFamily="34" charset="0"/>
        </a:defRPr>
      </a:lvl8pPr>
      <a:lvl9pPr marL="1828800" algn="l" rtl="0" eaLnBrk="1" fontAlgn="base" hangingPunct="1">
        <a:spcBef>
          <a:spcPct val="0"/>
        </a:spcBef>
        <a:spcAft>
          <a:spcPct val="0"/>
        </a:spcAft>
        <a:defRPr sz="3200" b="1">
          <a:solidFill>
            <a:srgbClr val="000000"/>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00"/>
          </a:solidFill>
          <a:latin typeface="+mn-lt"/>
        </a:defRPr>
      </a:lvl2pPr>
      <a:lvl3pPr marL="1143000" indent="-228600" algn="l" rtl="0" eaLnBrk="0" fontAlgn="base" hangingPunct="0">
        <a:spcBef>
          <a:spcPct val="20000"/>
        </a:spcBef>
        <a:spcAft>
          <a:spcPct val="0"/>
        </a:spcAft>
        <a:buChar char="•"/>
        <a:defRPr sz="20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a:solidFill>
            <a:srgbClr val="000000"/>
          </a:solidFill>
          <a:latin typeface="+mn-lt"/>
        </a:defRPr>
      </a:lvl6pPr>
      <a:lvl7pPr marL="2971800" indent="-228600" algn="l" rtl="0" eaLnBrk="1" fontAlgn="base" hangingPunct="1">
        <a:spcBef>
          <a:spcPct val="20000"/>
        </a:spcBef>
        <a:spcAft>
          <a:spcPct val="0"/>
        </a:spcAft>
        <a:buChar char="•"/>
        <a:defRPr>
          <a:solidFill>
            <a:srgbClr val="000000"/>
          </a:solidFill>
          <a:latin typeface="+mn-lt"/>
        </a:defRPr>
      </a:lvl7pPr>
      <a:lvl8pPr marL="3429000" indent="-228600" algn="l" rtl="0" eaLnBrk="1" fontAlgn="base" hangingPunct="1">
        <a:spcBef>
          <a:spcPct val="20000"/>
        </a:spcBef>
        <a:spcAft>
          <a:spcPct val="0"/>
        </a:spcAft>
        <a:buChar char="•"/>
        <a:defRPr>
          <a:solidFill>
            <a:srgbClr val="000000"/>
          </a:solidFill>
          <a:latin typeface="+mn-lt"/>
        </a:defRPr>
      </a:lvl8pPr>
      <a:lvl9pPr marL="3886200" indent="-228600" algn="l" rtl="0" eaLnBrk="1" fontAlgn="base" hangingPunct="1">
        <a:spcBef>
          <a:spcPct val="20000"/>
        </a:spcBef>
        <a:spcAft>
          <a:spcPct val="0"/>
        </a:spcAft>
        <a:buChar char="•"/>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extLst>
          </p:cNvPr>
          <p:cNvSpPr>
            <a:spLocks noGrp="1" noChangeArrowheads="1"/>
          </p:cNvSpPr>
          <p:nvPr>
            <p:ph type="ctrTitle"/>
          </p:nvPr>
        </p:nvSpPr>
        <p:spPr>
          <a:xfrm>
            <a:off x="1981200" y="2438400"/>
            <a:ext cx="4954588" cy="2401888"/>
          </a:xfrm>
        </p:spPr>
        <p:txBody>
          <a:bodyPr/>
          <a:lstStyle/>
          <a:p>
            <a:pPr eaLnBrk="1" hangingPunct="1">
              <a:defRPr/>
            </a:pPr>
            <a:r>
              <a:rPr lang="en-US" sz="2800" cap="small" dirty="0">
                <a:solidFill>
                  <a:schemeClr val="accent2">
                    <a:lumMod val="25000"/>
                  </a:schemeClr>
                </a:solidFill>
              </a:rPr>
              <a:t>Santa Monica College</a:t>
            </a:r>
            <a:r>
              <a:rPr lang="en-US" cap="small" dirty="0">
                <a:solidFill>
                  <a:schemeClr val="accent2">
                    <a:lumMod val="25000"/>
                  </a:schemeClr>
                </a:solidFill>
              </a:rPr>
              <a:t/>
            </a:r>
            <a:br>
              <a:rPr lang="en-US" cap="small" dirty="0">
                <a:solidFill>
                  <a:schemeClr val="accent2">
                    <a:lumMod val="25000"/>
                  </a:schemeClr>
                </a:solidFill>
              </a:rPr>
            </a:br>
            <a:r>
              <a:rPr lang="en-US" cap="small" dirty="0">
                <a:solidFill>
                  <a:schemeClr val="accent2">
                    <a:lumMod val="25000"/>
                  </a:schemeClr>
                </a:solidFill>
              </a:rPr>
              <a:t>District Planning and Advisory Council (DPAC)</a:t>
            </a:r>
            <a:br>
              <a:rPr lang="en-US" cap="small" dirty="0">
                <a:solidFill>
                  <a:schemeClr val="accent2">
                    <a:lumMod val="25000"/>
                  </a:schemeClr>
                </a:solidFill>
              </a:rPr>
            </a:br>
            <a:endParaRPr lang="en-US" cap="small" dirty="0">
              <a:solidFill>
                <a:schemeClr val="accent2">
                  <a:lumMod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pPr>
              <a:defRPr/>
            </a:pPr>
            <a:r>
              <a:rPr lang="en-US" dirty="0">
                <a:solidFill>
                  <a:schemeClr val="accent6">
                    <a:lumMod val="50000"/>
                  </a:schemeClr>
                </a:solidFill>
              </a:rPr>
              <a:t>DPAC Planning Subcommittees</a:t>
            </a:r>
            <a:endParaRPr lang="en-US" dirty="0"/>
          </a:p>
        </p:txBody>
      </p:sp>
      <p:sp>
        <p:nvSpPr>
          <p:cNvPr id="24578" name="Content Placeholder 2"/>
          <p:cNvSpPr>
            <a:spLocks noGrp="1" noChangeArrowheads="1"/>
          </p:cNvSpPr>
          <p:nvPr>
            <p:ph idx="1"/>
          </p:nvPr>
        </p:nvSpPr>
        <p:spPr>
          <a:xfrm>
            <a:off x="1371600" y="1676400"/>
            <a:ext cx="7315200" cy="4267200"/>
          </a:xfrm>
        </p:spPr>
        <p:txBody>
          <a:bodyPr/>
          <a:lstStyle/>
          <a:p>
            <a:pPr marL="0" indent="0">
              <a:buFontTx/>
              <a:buNone/>
            </a:pPr>
            <a:r>
              <a:rPr lang="en-US" altLang="en-US" sz="1400" b="1"/>
              <a:t>Planning Subcommittees Co-Chairs</a:t>
            </a:r>
          </a:p>
          <a:p>
            <a:pPr marL="0" indent="0">
              <a:buFontTx/>
              <a:buNone/>
            </a:pPr>
            <a:r>
              <a:rPr lang="en-US" altLang="en-US" sz="1400"/>
              <a:t>One Co-Chair named by the Superintendent/President</a:t>
            </a:r>
          </a:p>
          <a:p>
            <a:pPr marL="0" indent="0">
              <a:buFontTx/>
              <a:buNone/>
            </a:pPr>
            <a:r>
              <a:rPr lang="en-US" altLang="en-US" sz="1400"/>
              <a:t>The Superintendent/President may name any Santa Monica College employee or student as this co-chair and is not held to any particular constituency.</a:t>
            </a:r>
          </a:p>
          <a:p>
            <a:pPr marL="0" indent="0">
              <a:buFontTx/>
              <a:buNone/>
            </a:pPr>
            <a:endParaRPr lang="en-US" altLang="en-US" sz="1400"/>
          </a:p>
          <a:p>
            <a:pPr marL="0" indent="0">
              <a:buFontTx/>
              <a:buNone/>
            </a:pPr>
            <a:r>
              <a:rPr lang="en-US" altLang="en-US" sz="1400"/>
              <a:t>One Co-Chair elected by the planning subcommittee</a:t>
            </a:r>
          </a:p>
          <a:p>
            <a:pPr marL="0" indent="0">
              <a:buFontTx/>
              <a:buNone/>
            </a:pPr>
            <a:r>
              <a:rPr lang="en-US" altLang="en-US" sz="1400"/>
              <a:t>This co-chair shall be selected from within the subcommittee membership by September 30th of each year.</a:t>
            </a:r>
          </a:p>
          <a:p>
            <a:pPr marL="0" indent="0">
              <a:buFontTx/>
              <a:buNone/>
            </a:pPr>
            <a:endParaRPr lang="en-US" altLang="en-US" sz="1400"/>
          </a:p>
          <a:p>
            <a:pPr marL="0" indent="0">
              <a:buFontTx/>
              <a:buNone/>
            </a:pPr>
            <a:r>
              <a:rPr lang="en-US" altLang="en-US" sz="1400"/>
              <a:t>Note: Chairs shall not come from the same constituency group. </a:t>
            </a:r>
          </a:p>
          <a:p>
            <a:pPr marL="0" indent="0">
              <a:buFontTx/>
              <a:buNone/>
            </a:pPr>
            <a:endParaRPr lang="en-US" altLang="en-US" sz="1400"/>
          </a:p>
          <a:p>
            <a:pPr marL="0" indent="0">
              <a:buFontTx/>
              <a:buNone/>
            </a:pPr>
            <a:r>
              <a:rPr lang="en-US" altLang="en-US" sz="1400"/>
              <a:t>Additional Note: Co-Chairs will be required to attend DPAC meetings at which discussions of annual action plans relevant to the work of the subcommittee are agendized.</a:t>
            </a:r>
          </a:p>
          <a:p>
            <a:pPr marL="0" indent="0">
              <a:buFontTx/>
              <a:buNone/>
            </a:pPr>
            <a:endParaRPr lang="en-US" altLang="en-US" sz="1400"/>
          </a:p>
          <a:p>
            <a:pPr marL="0" indent="0">
              <a:buFontTx/>
              <a:buNone/>
            </a:pPr>
            <a:r>
              <a:rPr lang="en-US" altLang="en-US" sz="1400"/>
              <a:t>A quorum consists of a simple majority of employee constituency members (7 of 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pPr>
              <a:defRPr/>
            </a:pPr>
            <a:r>
              <a:rPr lang="en-US" dirty="0">
                <a:solidFill>
                  <a:schemeClr val="accent6">
                    <a:lumMod val="50000"/>
                  </a:schemeClr>
                </a:solidFill>
              </a:rPr>
              <a:t>DPAC Planning Subcommittees</a:t>
            </a:r>
            <a:endParaRPr lang="en-US" dirty="0"/>
          </a:p>
        </p:txBody>
      </p:sp>
      <p:sp>
        <p:nvSpPr>
          <p:cNvPr id="25602" name="Content Placeholder 2"/>
          <p:cNvSpPr>
            <a:spLocks noGrp="1" noChangeArrowheads="1"/>
          </p:cNvSpPr>
          <p:nvPr>
            <p:ph idx="1"/>
          </p:nvPr>
        </p:nvSpPr>
        <p:spPr/>
        <p:txBody>
          <a:bodyPr/>
          <a:lstStyle/>
          <a:p>
            <a:pPr marL="0" indent="0">
              <a:buFontTx/>
              <a:buNone/>
            </a:pPr>
            <a:r>
              <a:rPr lang="en-US" altLang="en-US" sz="1600" i="1"/>
              <a:t>Responsibilities of the Planning Subcommittees Co-Chairs:</a:t>
            </a:r>
          </a:p>
          <a:p>
            <a:pPr marL="0" indent="0">
              <a:buFontTx/>
              <a:buNone/>
            </a:pPr>
            <a:r>
              <a:rPr lang="en-US" altLang="en-US" sz="1600"/>
              <a:t>• </a:t>
            </a:r>
            <a:r>
              <a:rPr lang="en-US" altLang="en-US" sz="1600" b="1"/>
              <a:t>Develop the schedule of meetings</a:t>
            </a:r>
          </a:p>
          <a:p>
            <a:pPr marL="0" indent="0">
              <a:buFontTx/>
              <a:buNone/>
            </a:pPr>
            <a:r>
              <a:rPr lang="en-US" altLang="en-US" sz="1600"/>
              <a:t>– All planning subcommittees shall meet at least once a month, excluding intersessions, at a fixed time. A written summary report of each subcommittee’s work related to the annual action plans shall be provided to DPAC at the end of the academic year.</a:t>
            </a:r>
          </a:p>
          <a:p>
            <a:pPr marL="0" indent="0">
              <a:buFontTx/>
              <a:buNone/>
            </a:pPr>
            <a:endParaRPr lang="en-US" altLang="en-US" sz="1600"/>
          </a:p>
          <a:p>
            <a:pPr marL="0" indent="0">
              <a:buFontTx/>
              <a:buNone/>
            </a:pPr>
            <a:r>
              <a:rPr lang="en-US" altLang="en-US" sz="1600" b="1"/>
              <a:t>• Work cooperatively to:</a:t>
            </a:r>
          </a:p>
          <a:p>
            <a:pPr marL="0" indent="0">
              <a:buFontTx/>
              <a:buNone/>
            </a:pPr>
            <a:r>
              <a:rPr lang="en-US" altLang="en-US" sz="1600"/>
              <a:t>– Develop meeting agendas</a:t>
            </a:r>
          </a:p>
          <a:p>
            <a:pPr marL="0" indent="0">
              <a:buFontTx/>
              <a:buNone/>
            </a:pPr>
            <a:r>
              <a:rPr lang="en-US" altLang="en-US" sz="1600"/>
              <a:t>– Post/distribute agendas in compliance with the Brown Act (</a:t>
            </a:r>
            <a:r>
              <a:rPr lang="en-US" altLang="en-US" sz="1600" i="1"/>
              <a:t>72 hours in advance of a regular meeting</a:t>
            </a:r>
            <a:r>
              <a:rPr lang="en-US" altLang="en-US" sz="1600"/>
              <a:t>)</a:t>
            </a:r>
          </a:p>
          <a:p>
            <a:pPr marL="0" indent="0">
              <a:buFontTx/>
              <a:buNone/>
            </a:pPr>
            <a:r>
              <a:rPr lang="en-US" altLang="en-US" sz="1600"/>
              <a:t>– Preside over meetings using standing rules agreed upon by the subcommittee</a:t>
            </a:r>
          </a:p>
          <a:p>
            <a:pPr marL="0" indent="0">
              <a:buFontTx/>
              <a:buNone/>
            </a:pPr>
            <a:r>
              <a:rPr lang="en-US" altLang="en-US" sz="1600"/>
              <a:t>– Prepare minutes of meetings</a:t>
            </a:r>
          </a:p>
          <a:p>
            <a:pPr marL="0" indent="0">
              <a:buFontTx/>
              <a:buNone/>
            </a:pPr>
            <a:r>
              <a:rPr lang="en-US" altLang="en-US" sz="1600"/>
              <a:t>– Post/distribute minutes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533400" y="457200"/>
            <a:ext cx="8305800" cy="685800"/>
          </a:xfrm>
        </p:spPr>
        <p:txBody>
          <a:bodyPr/>
          <a:lstStyle/>
          <a:p>
            <a:pPr>
              <a:defRPr/>
            </a:pPr>
            <a:endParaRPr lang="en-US" dirty="0">
              <a:solidFill>
                <a:schemeClr val="accent6">
                  <a:lumMod val="50000"/>
                </a:schemeClr>
              </a:solidFill>
            </a:endParaRPr>
          </a:p>
        </p:txBody>
      </p:sp>
      <p:sp>
        <p:nvSpPr>
          <p:cNvPr id="16386" name="Content Placeholder 2"/>
          <p:cNvSpPr>
            <a:spLocks noGrp="1" noChangeArrowheads="1"/>
          </p:cNvSpPr>
          <p:nvPr>
            <p:ph idx="1"/>
          </p:nvPr>
        </p:nvSpPr>
        <p:spPr>
          <a:xfrm>
            <a:off x="762000" y="1295400"/>
            <a:ext cx="7924800" cy="4267200"/>
          </a:xfrm>
        </p:spPr>
        <p:txBody>
          <a:bodyPr/>
          <a:lstStyle/>
          <a:p>
            <a:pPr marL="0" indent="0">
              <a:buFontTx/>
              <a:buNone/>
            </a:pPr>
            <a:r>
              <a:rPr lang="en-US" altLang="en-US" sz="1400" b="1"/>
              <a:t>Board Policy 2515	DISTRICT PLANNING AND ADVISORY COUNCIL</a:t>
            </a:r>
            <a:endParaRPr lang="en-US" altLang="en-US" sz="1400"/>
          </a:p>
          <a:p>
            <a:pPr marL="0" indent="0">
              <a:buFontTx/>
              <a:buNone/>
            </a:pPr>
            <a:r>
              <a:rPr lang="en-US" altLang="en-US" sz="1400"/>
              <a:t> </a:t>
            </a:r>
          </a:p>
          <a:p>
            <a:pPr marL="0" indent="0">
              <a:buFontTx/>
              <a:buNone/>
            </a:pPr>
            <a:r>
              <a:rPr lang="en-US" altLang="en-US" sz="1400"/>
              <a:t>The Board recognizes the District Planning and Advisory Council (DPAC) as the body primarily responsible for making recommendations to the Superintendent/President on matters that are not otherwise the primary responsibility of the Academic Senate (BP 2511), Classified Staff (BP 2512), Associated Students (BP 2513) or the Management Association (BP 2514).  Issues include, but are not limited to, District budget, facilities, human resources, instruction, student services and technology planning. Discussion of these issues by the Council will not supplant the collective bargaining process.</a:t>
            </a:r>
          </a:p>
          <a:p>
            <a:pPr marL="0" indent="0">
              <a:buFontTx/>
              <a:buNone/>
            </a:pPr>
            <a:r>
              <a:rPr lang="en-US" altLang="en-US" sz="1400"/>
              <a:t> </a:t>
            </a:r>
          </a:p>
          <a:p>
            <a:pPr marL="0" indent="0">
              <a:buFontTx/>
              <a:buNone/>
            </a:pPr>
            <a:r>
              <a:rPr lang="en-US" altLang="en-US" sz="1400"/>
              <a:t>DPAC is the College’s primary planning body.  It is the responsibility of DPAC to facilitate the District’s long-term planning efforts, including the assessment of the College’s planning process.  Every five years, DPAC develops recommendations for new Strategic Initiatives and reviews the Vision, Mission and Goals. DPAC also develops annual action plans that support the five-year strategic initiatives and objectives.</a:t>
            </a:r>
          </a:p>
          <a:p>
            <a:pPr marL="0" indent="0">
              <a:buFontTx/>
              <a:buNone/>
            </a:pPr>
            <a:r>
              <a:rPr lang="en-US" altLang="en-US" sz="1400"/>
              <a:t> </a:t>
            </a:r>
          </a:p>
          <a:p>
            <a:pPr marL="0" indent="0">
              <a:buFontTx/>
              <a:buNone/>
            </a:pPr>
            <a:r>
              <a:rPr lang="en-US" altLang="en-US" sz="1400"/>
              <a:t>The District Planning and Advisory Council shall comprise representatives of the faculty (Academic Senate and Faculty Association), classified staff (CSEA Chapter 36), students (Associated Students) and management (Administration/Management Association), who shall mutually agree upon the numbers, privileges, and obligations of Council members.  The District Planning and Advisory Council shall establish its own procedures in conformity with the law.</a:t>
            </a:r>
          </a:p>
          <a:p>
            <a:pPr marL="0" indent="0">
              <a:buFontTx/>
              <a:buNone/>
            </a:pPr>
            <a:endParaRPr lang="en-US" altLang="en-US" sz="1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noChangeArrowheads="1"/>
          </p:cNvSpPr>
          <p:nvPr>
            <p:ph type="title"/>
          </p:nvPr>
        </p:nvSpPr>
        <p:spPr>
          <a:xfrm>
            <a:off x="838200" y="381000"/>
            <a:ext cx="6859588" cy="609600"/>
          </a:xfrm>
        </p:spPr>
        <p:txBody>
          <a:bodyPr/>
          <a:lstStyle/>
          <a:p>
            <a:r>
              <a:rPr lang="en-US" altLang="en-US" u="sng"/>
              <a:t>DPAC Members</a:t>
            </a:r>
            <a:endParaRPr lang="en-US" altLang="en-US"/>
          </a:p>
        </p:txBody>
      </p:sp>
      <p:sp>
        <p:nvSpPr>
          <p:cNvPr id="3" name="Content Placeholder 2">
            <a:extLst>
              <a:ext uri="{FF2B5EF4-FFF2-40B4-BE49-F238E27FC236}"/>
            </a:extLst>
          </p:cNvPr>
          <p:cNvSpPr>
            <a:spLocks noGrp="1"/>
          </p:cNvSpPr>
          <p:nvPr>
            <p:ph idx="1"/>
          </p:nvPr>
        </p:nvSpPr>
        <p:spPr>
          <a:xfrm>
            <a:off x="838200" y="1371600"/>
            <a:ext cx="7239000" cy="4267200"/>
          </a:xfrm>
        </p:spPr>
        <p:txBody>
          <a:bodyPr/>
          <a:lstStyle/>
          <a:p>
            <a:pPr>
              <a:defRPr/>
            </a:pPr>
            <a:r>
              <a:rPr lang="en-US" dirty="0"/>
              <a:t>Superintendent/President (or designee)</a:t>
            </a:r>
          </a:p>
          <a:p>
            <a:pPr>
              <a:defRPr/>
            </a:pPr>
            <a:r>
              <a:rPr lang="en-US" dirty="0"/>
              <a:t>Academic Senate President (or designee)</a:t>
            </a:r>
          </a:p>
          <a:p>
            <a:pPr>
              <a:defRPr/>
            </a:pPr>
            <a:r>
              <a:rPr lang="en-US" dirty="0"/>
              <a:t>Faculty Association President (or designee)</a:t>
            </a:r>
          </a:p>
          <a:p>
            <a:pPr>
              <a:defRPr/>
            </a:pPr>
            <a:r>
              <a:rPr lang="en-US" dirty="0"/>
              <a:t>CSEA President (or designee)</a:t>
            </a:r>
          </a:p>
          <a:p>
            <a:pPr>
              <a:defRPr/>
            </a:pPr>
            <a:r>
              <a:rPr lang="en-US" dirty="0"/>
              <a:t>Management Association President (or designee)</a:t>
            </a:r>
          </a:p>
          <a:p>
            <a:pPr>
              <a:defRPr/>
            </a:pPr>
            <a:r>
              <a:rPr lang="en-US" dirty="0"/>
              <a:t>Associated Students President (or designee)</a:t>
            </a:r>
          </a:p>
          <a:p>
            <a:pPr marL="0" indent="0">
              <a:buFontTx/>
              <a:buNone/>
              <a:defRPr/>
            </a:pPr>
            <a:r>
              <a:rPr lang="en-US" dirty="0"/>
              <a:t> </a:t>
            </a:r>
          </a:p>
          <a:p>
            <a:pPr marL="0" indent="0">
              <a:buFontTx/>
              <a:buNone/>
              <a:defRPr/>
            </a:pPr>
            <a:r>
              <a:rPr lang="en-US" dirty="0"/>
              <a:t>Each Constituency Group President (or designee) shall be allowed one additional seat at DPAC meetings for a total of 12 members</a:t>
            </a:r>
            <a:r>
              <a:rPr lang="en-US" dirty="0" smtClean="0"/>
              <a:t>. There are 8 voting members (2 for each constituency).</a:t>
            </a:r>
            <a:endParaRPr lang="en-US" dirty="0"/>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noChangeArrowheads="1"/>
          </p:cNvSpPr>
          <p:nvPr>
            <p:ph type="title"/>
          </p:nvPr>
        </p:nvSpPr>
        <p:spPr>
          <a:xfrm>
            <a:off x="1143000" y="533400"/>
            <a:ext cx="6934200" cy="1143000"/>
          </a:xfrm>
        </p:spPr>
        <p:txBody>
          <a:bodyPr/>
          <a:lstStyle/>
          <a:p>
            <a:r>
              <a:rPr lang="en-US" altLang="en-US" u="sng"/>
              <a:t/>
            </a:r>
            <a:br>
              <a:rPr lang="en-US" altLang="en-US" u="sng"/>
            </a:br>
            <a:r>
              <a:rPr lang="en-US" altLang="en-US" u="sng"/>
              <a:t/>
            </a:r>
            <a:br>
              <a:rPr lang="en-US" altLang="en-US" u="sng"/>
            </a:br>
            <a:r>
              <a:rPr lang="en-US" altLang="en-US" u="sng"/>
              <a:t>Privileges and Responsibilities of DPAC Members</a:t>
            </a:r>
            <a:endParaRPr lang="en-US" altLang="en-US"/>
          </a:p>
        </p:txBody>
      </p:sp>
      <p:sp>
        <p:nvSpPr>
          <p:cNvPr id="3" name="Content Placeholder 2">
            <a:extLst>
              <a:ext uri="{FF2B5EF4-FFF2-40B4-BE49-F238E27FC236}"/>
            </a:extLst>
          </p:cNvPr>
          <p:cNvSpPr>
            <a:spLocks noGrp="1"/>
          </p:cNvSpPr>
          <p:nvPr>
            <p:ph idx="1"/>
          </p:nvPr>
        </p:nvSpPr>
        <p:spPr>
          <a:xfrm>
            <a:off x="990600" y="1600200"/>
            <a:ext cx="6858000" cy="4191000"/>
          </a:xfrm>
        </p:spPr>
        <p:txBody>
          <a:bodyPr/>
          <a:lstStyle/>
          <a:p>
            <a:pPr>
              <a:defRPr/>
            </a:pPr>
            <a:endParaRPr lang="en-US" dirty="0"/>
          </a:p>
          <a:p>
            <a:pPr>
              <a:defRPr/>
            </a:pPr>
            <a:r>
              <a:rPr lang="en-US" sz="2000" dirty="0"/>
              <a:t>Each member is expected to review agenda packets prior to each </a:t>
            </a:r>
            <a:r>
              <a:rPr lang="en-US" sz="2000" dirty="0" smtClean="0"/>
              <a:t>meeting.</a:t>
            </a:r>
            <a:endParaRPr lang="en-US" sz="2000" dirty="0"/>
          </a:p>
          <a:p>
            <a:pPr>
              <a:defRPr/>
            </a:pPr>
            <a:endParaRPr lang="en-US" sz="2000" dirty="0"/>
          </a:p>
          <a:p>
            <a:pPr>
              <a:defRPr/>
            </a:pPr>
            <a:r>
              <a:rPr lang="en-US" sz="2000" dirty="0"/>
              <a:t>Each member </a:t>
            </a:r>
            <a:r>
              <a:rPr lang="en-US" sz="2000" dirty="0" smtClean="0"/>
              <a:t>is expected to </a:t>
            </a:r>
            <a:r>
              <a:rPr lang="en-US" sz="2000" dirty="0"/>
              <a:t>attend </a:t>
            </a:r>
            <a:r>
              <a:rPr lang="en-US" sz="2000" dirty="0" smtClean="0"/>
              <a:t>meetings.</a:t>
            </a:r>
            <a:endParaRPr lang="en-US" sz="2000" dirty="0"/>
          </a:p>
          <a:p>
            <a:pPr marL="0" indent="0">
              <a:buFontTx/>
              <a:buNone/>
              <a:defRPr/>
            </a:pPr>
            <a:endParaRPr lang="en-US" sz="2000" dirty="0"/>
          </a:p>
          <a:p>
            <a:pPr>
              <a:defRPr/>
            </a:pPr>
            <a:r>
              <a:rPr lang="en-US" sz="2000" dirty="0"/>
              <a:t>Each member is expected to represent their group in discussions and </a:t>
            </a:r>
            <a:r>
              <a:rPr lang="en-US" sz="2000" dirty="0" smtClean="0"/>
              <a:t>deliberations.</a:t>
            </a:r>
          </a:p>
          <a:p>
            <a:pPr marL="0" indent="0">
              <a:buFontTx/>
              <a:buNone/>
              <a:defRPr/>
            </a:pPr>
            <a:endParaRPr lang="en-US" sz="2000" dirty="0" smtClean="0"/>
          </a:p>
          <a:p>
            <a:pPr>
              <a:defRPr/>
            </a:pPr>
            <a:r>
              <a:rPr lang="en-US" sz="2000" dirty="0"/>
              <a:t>It is the responsibility of constituent leaders to solicit input from their respective constituencies to assist DPAC in developing proposed Annual Action Plans.</a:t>
            </a:r>
          </a:p>
          <a:p>
            <a:pPr>
              <a:defRPr/>
            </a:pPr>
            <a:endParaRPr lang="en-US" dirty="0"/>
          </a:p>
          <a:p>
            <a:pPr marL="0" indent="0">
              <a:buFontTx/>
              <a:buNone/>
              <a:defRPr/>
            </a:pPr>
            <a:endParaRPr lang="en-US" dirty="0"/>
          </a:p>
          <a:p>
            <a:pPr marL="0" indent="0">
              <a:buFontTx/>
              <a:buNone/>
              <a:defRPr/>
            </a:pPr>
            <a:endParaRPr lang="en-US" dirty="0"/>
          </a:p>
          <a:p>
            <a:pPr marL="0" indent="0">
              <a:buFontTx/>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noChangeArrowheads="1"/>
          </p:cNvSpPr>
          <p:nvPr>
            <p:ph type="title"/>
          </p:nvPr>
        </p:nvSpPr>
        <p:spPr>
          <a:xfrm>
            <a:off x="914400" y="381000"/>
            <a:ext cx="6859588" cy="762000"/>
          </a:xfrm>
        </p:spPr>
        <p:txBody>
          <a:bodyPr/>
          <a:lstStyle/>
          <a:p>
            <a:r>
              <a:rPr lang="en-US" altLang="en-US" u="sng"/>
              <a:t>DPAC Chair and Vice-Chair</a:t>
            </a:r>
            <a:endParaRPr lang="en-US" altLang="en-US"/>
          </a:p>
        </p:txBody>
      </p:sp>
      <p:sp>
        <p:nvSpPr>
          <p:cNvPr id="3" name="Content Placeholder 2">
            <a:extLst>
              <a:ext uri="{FF2B5EF4-FFF2-40B4-BE49-F238E27FC236}"/>
            </a:extLst>
          </p:cNvPr>
          <p:cNvSpPr>
            <a:spLocks noGrp="1"/>
          </p:cNvSpPr>
          <p:nvPr>
            <p:ph idx="1"/>
          </p:nvPr>
        </p:nvSpPr>
        <p:spPr>
          <a:xfrm>
            <a:off x="381000" y="1676400"/>
            <a:ext cx="8458200" cy="4267200"/>
          </a:xfrm>
        </p:spPr>
        <p:txBody>
          <a:bodyPr/>
          <a:lstStyle/>
          <a:p>
            <a:pPr>
              <a:defRPr/>
            </a:pPr>
            <a:r>
              <a:rPr lang="en-US" sz="1800" dirty="0"/>
              <a:t>The Superintendent/President is a de facto member of DPAC and shall serve as Chair of DPAC.  The  Superintendent/President may appoint a designee in June to serve as chair for a one-year term the following fiscal year.  </a:t>
            </a:r>
          </a:p>
          <a:p>
            <a:pPr>
              <a:defRPr/>
            </a:pPr>
            <a:r>
              <a:rPr lang="en-US" sz="1800" dirty="0"/>
              <a:t>The Vice-Chair shall be elected by a majority vote of DPAC in June to serve a one-year term for the following fiscal year.</a:t>
            </a:r>
          </a:p>
          <a:p>
            <a:pPr marL="0" indent="0">
              <a:buFontTx/>
              <a:buNone/>
              <a:defRPr/>
            </a:pPr>
            <a:r>
              <a:rPr lang="en-US" sz="1800" dirty="0"/>
              <a:t> </a:t>
            </a:r>
          </a:p>
          <a:p>
            <a:pPr>
              <a:defRPr/>
            </a:pPr>
            <a:r>
              <a:rPr lang="en-US" sz="1800" u="sng" dirty="0"/>
              <a:t>Responsibilities of the DPAC Chair and Vice-Chair </a:t>
            </a:r>
            <a:endParaRPr lang="en-US" sz="1800" dirty="0"/>
          </a:p>
          <a:p>
            <a:pPr>
              <a:defRPr/>
            </a:pPr>
            <a:r>
              <a:rPr lang="en-US" sz="1800" dirty="0"/>
              <a:t>The Chair shall preside at meetings of DPAC</a:t>
            </a:r>
          </a:p>
          <a:p>
            <a:pPr>
              <a:defRPr/>
            </a:pPr>
            <a:r>
              <a:rPr lang="en-US" sz="1800" dirty="0"/>
              <a:t>The Vice-Chair shall preside at meetings of DPAC in the absence of the Chair</a:t>
            </a:r>
          </a:p>
          <a:p>
            <a:pPr>
              <a:defRPr/>
            </a:pPr>
            <a:r>
              <a:rPr lang="en-US" sz="1800" dirty="0"/>
              <a:t>The Chair and Vice-Chair shall review agendas and minutes of DPAC meetings prior to distribution</a:t>
            </a:r>
          </a:p>
          <a:p>
            <a:pPr>
              <a:defRPr/>
            </a:pPr>
            <a:r>
              <a:rPr lang="en-US" sz="1800" dirty="0"/>
              <a:t>The Chair and Vice-Chair shall assure that DPAC’s recommendations are conveyed to the Superintendent/President</a:t>
            </a:r>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noChangeArrowheads="1"/>
          </p:cNvSpPr>
          <p:nvPr>
            <p:ph type="title"/>
          </p:nvPr>
        </p:nvSpPr>
        <p:spPr>
          <a:xfrm>
            <a:off x="1143000" y="228600"/>
            <a:ext cx="6859588" cy="685800"/>
          </a:xfrm>
        </p:spPr>
        <p:txBody>
          <a:bodyPr/>
          <a:lstStyle/>
          <a:p>
            <a:r>
              <a:rPr lang="en-US" altLang="en-US"/>
              <a:t>Institutional Planning</a:t>
            </a:r>
          </a:p>
        </p:txBody>
      </p:sp>
      <p:sp>
        <p:nvSpPr>
          <p:cNvPr id="20482" name="Content Placeholder 2"/>
          <p:cNvSpPr>
            <a:spLocks noGrp="1" noChangeArrowheads="1"/>
          </p:cNvSpPr>
          <p:nvPr>
            <p:ph idx="1"/>
          </p:nvPr>
        </p:nvSpPr>
        <p:spPr>
          <a:xfrm>
            <a:off x="762000" y="1371600"/>
            <a:ext cx="7389813" cy="4267200"/>
          </a:xfrm>
        </p:spPr>
        <p:txBody>
          <a:bodyPr/>
          <a:lstStyle/>
          <a:p>
            <a:r>
              <a:rPr lang="en-US" altLang="en-US"/>
              <a:t>The institutional planning process—both long-term and annual—is coordinated by DPAC. </a:t>
            </a:r>
          </a:p>
          <a:p>
            <a:r>
              <a:rPr lang="en-US" altLang="en-US"/>
              <a:t>Every five years, DPAC facilitates the review of the College’s Vision, Mission, and Goals statements, conducts an evaluation of all aspects of the institutional planning process, and identifies long-term strategic initiatives to inform the identification of annual action plans that support the strategic initiatives and objectives.  </a:t>
            </a:r>
          </a:p>
          <a:p>
            <a:r>
              <a:rPr lang="en-US" altLang="en-US"/>
              <a:t>DPAC forwards the results of these processes to the Superintendent/President as a recommendation for adoption.</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noChangeArrowheads="1"/>
          </p:cNvSpPr>
          <p:nvPr>
            <p:ph type="title"/>
          </p:nvPr>
        </p:nvSpPr>
        <p:spPr>
          <a:xfrm>
            <a:off x="687388" y="381000"/>
            <a:ext cx="7467600" cy="1143000"/>
          </a:xfrm>
        </p:spPr>
        <p:txBody>
          <a:bodyPr/>
          <a:lstStyle/>
          <a:p>
            <a:r>
              <a:rPr lang="en-US" altLang="en-US"/>
              <a:t>Annual Action Plans</a:t>
            </a:r>
          </a:p>
        </p:txBody>
      </p:sp>
      <p:sp>
        <p:nvSpPr>
          <p:cNvPr id="3" name="Content Placeholder 2">
            <a:extLst>
              <a:ext uri="{FF2B5EF4-FFF2-40B4-BE49-F238E27FC236}"/>
            </a:extLst>
          </p:cNvPr>
          <p:cNvSpPr>
            <a:spLocks noGrp="1"/>
          </p:cNvSpPr>
          <p:nvPr>
            <p:ph idx="1"/>
          </p:nvPr>
        </p:nvSpPr>
        <p:spPr>
          <a:xfrm>
            <a:off x="914400" y="1676400"/>
            <a:ext cx="7467600" cy="4267200"/>
          </a:xfrm>
        </p:spPr>
        <p:txBody>
          <a:bodyPr/>
          <a:lstStyle/>
          <a:p>
            <a:pPr>
              <a:defRPr/>
            </a:pPr>
            <a:r>
              <a:rPr lang="en-US" dirty="0"/>
              <a:t>Development of the Annual </a:t>
            </a:r>
            <a:r>
              <a:rPr lang="en-US" dirty="0" smtClean="0"/>
              <a:t>Action Plans </a:t>
            </a:r>
            <a:r>
              <a:rPr lang="en-US" dirty="0"/>
              <a:t>is also the responsibility of DPAC and it includes the development of responses to the previous year’s action plans including the status of completion for each plan.</a:t>
            </a:r>
          </a:p>
          <a:p>
            <a:pPr marL="0" indent="0">
              <a:buFontTx/>
              <a:buNone/>
              <a:defRPr/>
            </a:pPr>
            <a:endParaRPr lang="en-US" dirty="0"/>
          </a:p>
          <a:p>
            <a:pPr marL="0" indent="0">
              <a:buFontTx/>
              <a:buNone/>
              <a:defRPr/>
            </a:pPr>
            <a:r>
              <a:rPr lang="en-US" dirty="0" smtClean="0"/>
              <a:t>Annual </a:t>
            </a:r>
            <a:r>
              <a:rPr lang="en-US" dirty="0"/>
              <a:t>Action Plans should:</a:t>
            </a:r>
          </a:p>
          <a:p>
            <a:pPr>
              <a:defRPr/>
            </a:pPr>
            <a:r>
              <a:rPr lang="en-US" dirty="0"/>
              <a:t>Align and support the Strategic Initiatives and Objectives</a:t>
            </a:r>
          </a:p>
          <a:p>
            <a:pPr>
              <a:defRPr/>
            </a:pPr>
            <a:r>
              <a:rPr lang="en-US" dirty="0"/>
              <a:t>Should map to Institutional Planning Documents</a:t>
            </a:r>
          </a:p>
          <a:p>
            <a:pPr>
              <a:defRPr/>
            </a:pPr>
            <a:r>
              <a:rPr lang="en-US" dirty="0"/>
              <a:t>Align with the Chancellor’s Office Vision for Success</a:t>
            </a:r>
          </a:p>
          <a:p>
            <a:pP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noChangeArrowheads="1"/>
          </p:cNvSpPr>
          <p:nvPr>
            <p:ph type="title"/>
          </p:nvPr>
        </p:nvSpPr>
        <p:spPr>
          <a:xfrm>
            <a:off x="1143000" y="381000"/>
            <a:ext cx="7391400" cy="1143000"/>
          </a:xfrm>
        </p:spPr>
        <p:txBody>
          <a:bodyPr/>
          <a:lstStyle/>
          <a:p>
            <a:r>
              <a:rPr lang="en-US" altLang="en-US" sz="1800"/>
              <a:t>In preparation for formulating annual action plans, DPAC reviews a number of major planning documents.</a:t>
            </a:r>
            <a:br>
              <a:rPr lang="en-US" altLang="en-US" sz="1800"/>
            </a:br>
            <a:endParaRPr lang="en-US" altLang="en-US" sz="1800"/>
          </a:p>
        </p:txBody>
      </p:sp>
      <p:sp>
        <p:nvSpPr>
          <p:cNvPr id="3" name="Content Placeholder 2">
            <a:extLst>
              <a:ext uri="{FF2B5EF4-FFF2-40B4-BE49-F238E27FC236}"/>
            </a:extLst>
          </p:cNvPr>
          <p:cNvSpPr>
            <a:spLocks noGrp="1"/>
          </p:cNvSpPr>
          <p:nvPr>
            <p:ph idx="1"/>
          </p:nvPr>
        </p:nvSpPr>
        <p:spPr>
          <a:xfrm>
            <a:off x="1295400" y="914400"/>
            <a:ext cx="7239000" cy="4648200"/>
          </a:xfrm>
        </p:spPr>
        <p:txBody>
          <a:bodyPr/>
          <a:lstStyle/>
          <a:p>
            <a:pPr marL="0" indent="0">
              <a:buFontTx/>
              <a:buNone/>
              <a:defRPr/>
            </a:pPr>
            <a:r>
              <a:rPr lang="en-US" dirty="0"/>
              <a:t> </a:t>
            </a:r>
          </a:p>
          <a:p>
            <a:pPr>
              <a:defRPr/>
            </a:pPr>
            <a:r>
              <a:rPr lang="en-US" sz="1800" dirty="0"/>
              <a:t>Academic Senate Objectives</a:t>
            </a:r>
          </a:p>
          <a:p>
            <a:pPr>
              <a:defRPr/>
            </a:pPr>
            <a:r>
              <a:rPr lang="en-US" sz="1800" dirty="0"/>
              <a:t>Accreditation Reports</a:t>
            </a:r>
          </a:p>
          <a:p>
            <a:pPr>
              <a:defRPr/>
            </a:pPr>
            <a:r>
              <a:rPr lang="en-US" sz="1800" dirty="0"/>
              <a:t>Board of Trustees Goals and Priorities</a:t>
            </a:r>
          </a:p>
          <a:p>
            <a:pPr>
              <a:defRPr/>
            </a:pPr>
            <a:r>
              <a:rPr lang="en-US" sz="1800" dirty="0"/>
              <a:t>Capital Outlay Programs Update</a:t>
            </a:r>
          </a:p>
          <a:p>
            <a:pPr>
              <a:defRPr/>
            </a:pPr>
            <a:r>
              <a:rPr lang="en-US" sz="1800" dirty="0"/>
              <a:t>CCC Chancellor’s Office Vision for Success</a:t>
            </a:r>
          </a:p>
          <a:p>
            <a:pPr>
              <a:defRPr/>
            </a:pPr>
            <a:r>
              <a:rPr lang="en-US" sz="1800" dirty="0"/>
              <a:t>Institutional Effectiveness Committee Observations</a:t>
            </a:r>
          </a:p>
          <a:p>
            <a:pPr>
              <a:defRPr/>
            </a:pPr>
            <a:r>
              <a:rPr lang="en-US" sz="1800" dirty="0" smtClean="0"/>
              <a:t>Program </a:t>
            </a:r>
            <a:r>
              <a:rPr lang="en-US" sz="1800" dirty="0"/>
              <a:t>Review Planning Summary</a:t>
            </a:r>
          </a:p>
          <a:p>
            <a:pPr>
              <a:defRPr/>
            </a:pPr>
            <a:r>
              <a:rPr lang="en-US" sz="1800" dirty="0"/>
              <a:t>SMC Vision for Success Goals</a:t>
            </a:r>
          </a:p>
          <a:p>
            <a:pPr>
              <a:defRPr/>
            </a:pPr>
            <a:r>
              <a:rPr lang="en-US" sz="1800" dirty="0"/>
              <a:t>Strategic Planning and Facilitation Summary/Strategic Initiatives </a:t>
            </a:r>
          </a:p>
          <a:p>
            <a:pPr>
              <a:defRPr/>
            </a:pPr>
            <a:r>
              <a:rPr lang="en-US" sz="1800" dirty="0"/>
              <a:t>Student Equity Plan</a:t>
            </a:r>
          </a:p>
          <a:p>
            <a:pPr>
              <a:defRPr/>
            </a:pPr>
            <a:r>
              <a:rPr lang="en-US" sz="1800" dirty="0"/>
              <a:t>Student Equity and Achievement Program Report</a:t>
            </a:r>
          </a:p>
          <a:p>
            <a:pPr>
              <a:defRPr/>
            </a:pPr>
            <a:r>
              <a:rPr lang="en-US" sz="1800" dirty="0"/>
              <a:t>Information Technology, Areas of Focus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pPr>
              <a:defRPr/>
            </a:pPr>
            <a:r>
              <a:rPr lang="en-US" dirty="0">
                <a:solidFill>
                  <a:schemeClr val="accent6">
                    <a:lumMod val="50000"/>
                  </a:schemeClr>
                </a:solidFill>
              </a:rPr>
              <a:t>DPAC Planning Subcommittees</a:t>
            </a:r>
            <a:endParaRPr lang="en-US" dirty="0"/>
          </a:p>
        </p:txBody>
      </p:sp>
      <p:sp>
        <p:nvSpPr>
          <p:cNvPr id="23554" name="Content Placeholder 2"/>
          <p:cNvSpPr>
            <a:spLocks noGrp="1" noChangeArrowheads="1"/>
          </p:cNvSpPr>
          <p:nvPr>
            <p:ph idx="1"/>
          </p:nvPr>
        </p:nvSpPr>
        <p:spPr/>
        <p:txBody>
          <a:bodyPr/>
          <a:lstStyle/>
          <a:p>
            <a:pPr>
              <a:spcAft>
                <a:spcPts val="600"/>
              </a:spcAft>
            </a:pPr>
            <a:r>
              <a:rPr lang="en-US" altLang="en-US"/>
              <a:t>Budget Planning</a:t>
            </a:r>
          </a:p>
          <a:p>
            <a:pPr>
              <a:spcAft>
                <a:spcPts val="600"/>
              </a:spcAft>
            </a:pPr>
            <a:r>
              <a:rPr lang="en-US" altLang="en-US"/>
              <a:t>Facilities Planning</a:t>
            </a:r>
          </a:p>
          <a:p>
            <a:pPr>
              <a:spcAft>
                <a:spcPts val="600"/>
              </a:spcAft>
            </a:pPr>
            <a:r>
              <a:rPr lang="en-US" altLang="en-US"/>
              <a:t>Human Resources Planning</a:t>
            </a:r>
          </a:p>
          <a:p>
            <a:pPr>
              <a:spcAft>
                <a:spcPts val="600"/>
              </a:spcAft>
            </a:pPr>
            <a:r>
              <a:rPr lang="en-US" altLang="en-US"/>
              <a:t>Technology Planning</a:t>
            </a:r>
          </a:p>
          <a:p>
            <a:pPr>
              <a:spcAft>
                <a:spcPts val="600"/>
              </a:spcAft>
            </a:pPr>
            <a:r>
              <a:rPr lang="en-US" altLang="en-US"/>
              <a:t>Other subcommittees, as needed, to assist DPAC with the institutional planning process</a:t>
            </a:r>
          </a:p>
          <a:p>
            <a:endParaRPr lang="en-US" altLang="en-US"/>
          </a:p>
        </p:txBody>
      </p:sp>
    </p:spTree>
  </p:cSld>
  <p:clrMapOvr>
    <a:masterClrMapping/>
  </p:clrMapOvr>
</p:sld>
</file>

<file path=ppt/theme/theme1.xml><?xml version="1.0" encoding="utf-8"?>
<a:theme xmlns:a="http://schemas.openxmlformats.org/drawingml/2006/main" name="Marketing plan presentation">
  <a:themeElements>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Default Design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Marketing plan presentation</Template>
  <TotalTime>7629</TotalTime>
  <Words>493</Words>
  <Application>Microsoft Macintosh PowerPoint</Application>
  <PresentationFormat>On-screen Show (4:3)</PresentationFormat>
  <Paragraphs>92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Tahoma</vt:lpstr>
      <vt:lpstr>Arial</vt:lpstr>
      <vt:lpstr>Times New Roman</vt:lpstr>
      <vt:lpstr>Marketing plan presentation</vt:lpstr>
      <vt:lpstr>Santa Monica College District Planning and Advisory Council (DPAC) </vt:lpstr>
      <vt:lpstr>PowerPoint Presentation</vt:lpstr>
      <vt:lpstr>DPAC Members</vt:lpstr>
      <vt:lpstr>  Privileges and Responsibilities of DPAC Members</vt:lpstr>
      <vt:lpstr>DPAC Chair and Vice-Chair</vt:lpstr>
      <vt:lpstr>Institutional Planning</vt:lpstr>
      <vt:lpstr>Annual Action Plans</vt:lpstr>
      <vt:lpstr>In preparation for formulating annual action plans, DPAC reviews a number of major planning documents. </vt:lpstr>
      <vt:lpstr>DPAC Planning Subcommittees</vt:lpstr>
      <vt:lpstr>DPAC Planning Subcommittees</vt:lpstr>
      <vt:lpstr>DPAC Planning Subcommittees</vt:lpstr>
    </vt:vector>
  </TitlesOfParts>
  <Company>Santa Monica College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Mutual agreement and shared governance?</dc:title>
  <dc:creator>Randal Lawson</dc:creator>
  <cp:lastModifiedBy>ROSE_LISA</cp:lastModifiedBy>
  <cp:revision>72</cp:revision>
  <cp:lastPrinted>2019-08-20T20:59:47Z</cp:lastPrinted>
  <dcterms:created xsi:type="dcterms:W3CDTF">2007-08-22T17:44:45Z</dcterms:created>
  <dcterms:modified xsi:type="dcterms:W3CDTF">2021-09-13T15:01:23Z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TC010178121033</vt:lpwstr>
  </property>
</Properties>
</file>