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700CEE-DFB6-44CB-A6C6-BF26DBAE9AB2}" v="676" dt="2023-04-03T22:00:18.9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654F90-D437-4B40-A83F-700B17219D19}" type="doc">
      <dgm:prSet loTypeId="urn:microsoft.com/office/officeart/2017/3/layout/HorizontalPathTimeline" loCatId="process" qsTypeId="urn:microsoft.com/office/officeart/2005/8/quickstyle/simple1" qsCatId="simple" csTypeId="urn:microsoft.com/office/officeart/2005/8/colors/colorful1" csCatId="colorful" phldr="1"/>
      <dgm:spPr/>
      <dgm:t>
        <a:bodyPr/>
        <a:lstStyle/>
        <a:p>
          <a:endParaRPr lang="en-US"/>
        </a:p>
      </dgm:t>
    </dgm:pt>
    <dgm:pt modelId="{8EC7D2A7-76E4-48DA-AD45-5A9F2EC799F4}">
      <dgm:prSet/>
      <dgm:spPr/>
      <dgm:t>
        <a:bodyPr/>
        <a:lstStyle/>
        <a:p>
          <a:pPr>
            <a:defRPr b="1"/>
          </a:pPr>
          <a:r>
            <a:rPr lang="en-US"/>
            <a:t>Fall 2016</a:t>
          </a:r>
        </a:p>
      </dgm:t>
    </dgm:pt>
    <dgm:pt modelId="{83BAA9FE-18E0-44BB-AB30-1B88D650FECA}" type="parTrans" cxnId="{A662D264-B5F9-44D9-BEFD-328BDA8A24C5}">
      <dgm:prSet/>
      <dgm:spPr/>
      <dgm:t>
        <a:bodyPr/>
        <a:lstStyle/>
        <a:p>
          <a:endParaRPr lang="en-US"/>
        </a:p>
      </dgm:t>
    </dgm:pt>
    <dgm:pt modelId="{52E41D8F-5C8B-486D-80D3-EE0B176EBE66}" type="sibTrans" cxnId="{A662D264-B5F9-44D9-BEFD-328BDA8A24C5}">
      <dgm:prSet/>
      <dgm:spPr/>
      <dgm:t>
        <a:bodyPr/>
        <a:lstStyle/>
        <a:p>
          <a:endParaRPr lang="en-US"/>
        </a:p>
      </dgm:t>
    </dgm:pt>
    <dgm:pt modelId="{BC27F097-4941-4281-9062-EDB911966956}">
      <dgm:prSet/>
      <dgm:spPr/>
      <dgm:t>
        <a:bodyPr/>
        <a:lstStyle/>
        <a:p>
          <a:pPr algn="ctr"/>
          <a:r>
            <a:rPr lang="en-US" dirty="0"/>
            <a:t>Social Justice Workgroup</a:t>
          </a:r>
        </a:p>
      </dgm:t>
    </dgm:pt>
    <dgm:pt modelId="{2A662805-6D9C-421F-8649-AE6590B96C5F}" type="parTrans" cxnId="{48C3BFC1-1936-48ED-90A2-6F94034B064C}">
      <dgm:prSet/>
      <dgm:spPr/>
      <dgm:t>
        <a:bodyPr/>
        <a:lstStyle/>
        <a:p>
          <a:endParaRPr lang="en-US"/>
        </a:p>
      </dgm:t>
    </dgm:pt>
    <dgm:pt modelId="{CE09CA44-FC4C-4D83-8106-A078491A6FF7}" type="sibTrans" cxnId="{48C3BFC1-1936-48ED-90A2-6F94034B064C}">
      <dgm:prSet/>
      <dgm:spPr/>
      <dgm:t>
        <a:bodyPr/>
        <a:lstStyle/>
        <a:p>
          <a:endParaRPr lang="en-US"/>
        </a:p>
      </dgm:t>
    </dgm:pt>
    <dgm:pt modelId="{40CE9F9D-DA58-4F77-B49E-B74F137FC6F7}">
      <dgm:prSet/>
      <dgm:spPr/>
      <dgm:t>
        <a:bodyPr/>
        <a:lstStyle/>
        <a:p>
          <a:pPr>
            <a:defRPr b="1"/>
          </a:pPr>
          <a:r>
            <a:rPr lang="en-US"/>
            <a:t>Spring 2017</a:t>
          </a:r>
        </a:p>
      </dgm:t>
    </dgm:pt>
    <dgm:pt modelId="{9235BD35-4D12-473D-8B66-F2E104577720}" type="parTrans" cxnId="{50949324-781B-4477-AFD5-E49A1A282C21}">
      <dgm:prSet/>
      <dgm:spPr/>
      <dgm:t>
        <a:bodyPr/>
        <a:lstStyle/>
        <a:p>
          <a:endParaRPr lang="en-US"/>
        </a:p>
      </dgm:t>
    </dgm:pt>
    <dgm:pt modelId="{B243EC24-5D2F-4BF2-A8A0-D017550CD053}" type="sibTrans" cxnId="{50949324-781B-4477-AFD5-E49A1A282C21}">
      <dgm:prSet/>
      <dgm:spPr/>
      <dgm:t>
        <a:bodyPr/>
        <a:lstStyle/>
        <a:p>
          <a:endParaRPr lang="en-US"/>
        </a:p>
      </dgm:t>
    </dgm:pt>
    <dgm:pt modelId="{EED1CB57-1C4F-4ECF-98C4-DC27FD37CD64}">
      <dgm:prSet/>
      <dgm:spPr/>
      <dgm:t>
        <a:bodyPr/>
        <a:lstStyle/>
        <a:p>
          <a:pPr algn="ctr"/>
          <a:r>
            <a:rPr lang="en-US" dirty="0" err="1"/>
            <a:t>UndocuAlly</a:t>
          </a:r>
          <a:r>
            <a:rPr lang="en-US" dirty="0"/>
            <a:t> Program established</a:t>
          </a:r>
        </a:p>
      </dgm:t>
    </dgm:pt>
    <dgm:pt modelId="{033C486D-80DE-46CF-97BF-ED139F1436D8}" type="parTrans" cxnId="{9817D849-3CAF-4D6B-ACE4-136696D90B4A}">
      <dgm:prSet/>
      <dgm:spPr/>
      <dgm:t>
        <a:bodyPr/>
        <a:lstStyle/>
        <a:p>
          <a:endParaRPr lang="en-US"/>
        </a:p>
      </dgm:t>
    </dgm:pt>
    <dgm:pt modelId="{F41A69E3-84F9-40FE-BE61-A0DE6521237A}" type="sibTrans" cxnId="{9817D849-3CAF-4D6B-ACE4-136696D90B4A}">
      <dgm:prSet/>
      <dgm:spPr/>
      <dgm:t>
        <a:bodyPr/>
        <a:lstStyle/>
        <a:p>
          <a:endParaRPr lang="en-US"/>
        </a:p>
      </dgm:t>
    </dgm:pt>
    <dgm:pt modelId="{10A5E7F3-4B2C-4FE1-96D9-302F680BFE17}">
      <dgm:prSet/>
      <dgm:spPr/>
      <dgm:t>
        <a:bodyPr/>
        <a:lstStyle/>
        <a:p>
          <a:pPr>
            <a:defRPr b="1"/>
          </a:pPr>
          <a:r>
            <a:rPr lang="en-US"/>
            <a:t>Fall 2018</a:t>
          </a:r>
        </a:p>
      </dgm:t>
    </dgm:pt>
    <dgm:pt modelId="{B6B4AAFB-4F9F-4CB6-9292-64865D2DB438}" type="parTrans" cxnId="{60C89589-15F9-474A-9345-338778D24B3D}">
      <dgm:prSet/>
      <dgm:spPr/>
      <dgm:t>
        <a:bodyPr/>
        <a:lstStyle/>
        <a:p>
          <a:endParaRPr lang="en-US"/>
        </a:p>
      </dgm:t>
    </dgm:pt>
    <dgm:pt modelId="{23517FF7-FADB-41C5-BE2B-1842D51387E6}" type="sibTrans" cxnId="{60C89589-15F9-474A-9345-338778D24B3D}">
      <dgm:prSet/>
      <dgm:spPr/>
      <dgm:t>
        <a:bodyPr/>
        <a:lstStyle/>
        <a:p>
          <a:endParaRPr lang="en-US"/>
        </a:p>
      </dgm:t>
    </dgm:pt>
    <dgm:pt modelId="{C22656F9-1DF6-48FA-9728-854D302C7762}">
      <dgm:prSet/>
      <dgm:spPr/>
      <dgm:t>
        <a:bodyPr/>
        <a:lstStyle/>
        <a:p>
          <a:pPr algn="ctr"/>
          <a:r>
            <a:rPr lang="en-US" dirty="0"/>
            <a:t>DREAM Program established through SMC Student Equity funding</a:t>
          </a:r>
        </a:p>
      </dgm:t>
    </dgm:pt>
    <dgm:pt modelId="{511FB074-BAEA-40C7-8DC7-8BEC859086CD}" type="parTrans" cxnId="{A6046AD7-238F-4455-8F30-D9B2D20F12AF}">
      <dgm:prSet/>
      <dgm:spPr/>
      <dgm:t>
        <a:bodyPr/>
        <a:lstStyle/>
        <a:p>
          <a:endParaRPr lang="en-US"/>
        </a:p>
      </dgm:t>
    </dgm:pt>
    <dgm:pt modelId="{FAE3B781-22DB-40CE-B6F0-B8E150CB4A3D}" type="sibTrans" cxnId="{A6046AD7-238F-4455-8F30-D9B2D20F12AF}">
      <dgm:prSet/>
      <dgm:spPr/>
      <dgm:t>
        <a:bodyPr/>
        <a:lstStyle/>
        <a:p>
          <a:endParaRPr lang="en-US"/>
        </a:p>
      </dgm:t>
    </dgm:pt>
    <dgm:pt modelId="{8A357393-BE6D-46E7-9072-63E7987F1B14}">
      <dgm:prSet/>
      <dgm:spPr/>
      <dgm:t>
        <a:bodyPr/>
        <a:lstStyle/>
        <a:p>
          <a:pPr>
            <a:defRPr b="1"/>
          </a:pPr>
          <a:r>
            <a:rPr lang="en-US"/>
            <a:t>Spring 2020</a:t>
          </a:r>
        </a:p>
      </dgm:t>
    </dgm:pt>
    <dgm:pt modelId="{6D841B45-F97E-4DFB-BE48-57AD5E4491EF}" type="parTrans" cxnId="{17BAD949-4A05-4C17-8888-B12CA01EED8C}">
      <dgm:prSet/>
      <dgm:spPr/>
      <dgm:t>
        <a:bodyPr/>
        <a:lstStyle/>
        <a:p>
          <a:endParaRPr lang="en-US"/>
        </a:p>
      </dgm:t>
    </dgm:pt>
    <dgm:pt modelId="{4AC51563-543E-4DCF-9C91-40F0C2CC30B7}" type="sibTrans" cxnId="{17BAD949-4A05-4C17-8888-B12CA01EED8C}">
      <dgm:prSet/>
      <dgm:spPr/>
      <dgm:t>
        <a:bodyPr/>
        <a:lstStyle/>
        <a:p>
          <a:endParaRPr lang="en-US"/>
        </a:p>
      </dgm:t>
    </dgm:pt>
    <dgm:pt modelId="{0DCBF02A-B93D-401B-8F1A-CE579463EC8D}">
      <dgm:prSet/>
      <dgm:spPr/>
      <dgm:t>
        <a:bodyPr/>
        <a:lstStyle/>
        <a:p>
          <a:pPr algn="ctr"/>
          <a:r>
            <a:rPr lang="en-US" dirty="0"/>
            <a:t>DREAM Program joins Immigration Services Legal Project with CARECEN</a:t>
          </a:r>
        </a:p>
      </dgm:t>
    </dgm:pt>
    <dgm:pt modelId="{CF57A7F0-CA76-446B-93B4-EC5AEFF78D07}" type="parTrans" cxnId="{E7128EEE-D1EE-4AEE-9671-2CBEB6134FE6}">
      <dgm:prSet/>
      <dgm:spPr/>
      <dgm:t>
        <a:bodyPr/>
        <a:lstStyle/>
        <a:p>
          <a:endParaRPr lang="en-US"/>
        </a:p>
      </dgm:t>
    </dgm:pt>
    <dgm:pt modelId="{BAAABD3B-735C-47A8-98FC-C6B8082E0378}" type="sibTrans" cxnId="{E7128EEE-D1EE-4AEE-9671-2CBEB6134FE6}">
      <dgm:prSet/>
      <dgm:spPr/>
      <dgm:t>
        <a:bodyPr/>
        <a:lstStyle/>
        <a:p>
          <a:endParaRPr lang="en-US"/>
        </a:p>
      </dgm:t>
    </dgm:pt>
    <dgm:pt modelId="{88F77F9D-F0F5-412B-A35C-71E4545328BE}">
      <dgm:prSet/>
      <dgm:spPr/>
      <dgm:t>
        <a:bodyPr/>
        <a:lstStyle/>
        <a:p>
          <a:pPr>
            <a:defRPr b="1"/>
          </a:pPr>
          <a:r>
            <a:rPr lang="en-US"/>
            <a:t>Fall 2020</a:t>
          </a:r>
        </a:p>
      </dgm:t>
    </dgm:pt>
    <dgm:pt modelId="{8A63048F-3660-4A48-BE7E-BB112C26ED6F}" type="parTrans" cxnId="{52727CCE-8FB3-427E-94FB-6698A279359A}">
      <dgm:prSet/>
      <dgm:spPr/>
      <dgm:t>
        <a:bodyPr/>
        <a:lstStyle/>
        <a:p>
          <a:endParaRPr lang="en-US"/>
        </a:p>
      </dgm:t>
    </dgm:pt>
    <dgm:pt modelId="{5CBE29ED-C20F-4444-9E33-FEABB981EFE3}" type="sibTrans" cxnId="{52727CCE-8FB3-427E-94FB-6698A279359A}">
      <dgm:prSet/>
      <dgm:spPr/>
      <dgm:t>
        <a:bodyPr/>
        <a:lstStyle/>
        <a:p>
          <a:endParaRPr lang="en-US"/>
        </a:p>
      </dgm:t>
    </dgm:pt>
    <dgm:pt modelId="{9E3858BA-C005-4A87-8C6F-D5C7AD1CE3A0}">
      <dgm:prSet/>
      <dgm:spPr/>
      <dgm:t>
        <a:bodyPr/>
        <a:lstStyle/>
        <a:p>
          <a:pPr algn="ctr"/>
          <a:r>
            <a:rPr lang="en-US" dirty="0"/>
            <a:t>SMC receives on-going funding through the DREAM Resource Liaison Support Allocation</a:t>
          </a:r>
        </a:p>
      </dgm:t>
    </dgm:pt>
    <dgm:pt modelId="{9CC7F369-50AD-4D37-9FB4-295415D00BAD}" type="parTrans" cxnId="{1AE56B37-0DDF-4A81-A853-8A68A6B7EC2A}">
      <dgm:prSet/>
      <dgm:spPr/>
      <dgm:t>
        <a:bodyPr/>
        <a:lstStyle/>
        <a:p>
          <a:endParaRPr lang="en-US"/>
        </a:p>
      </dgm:t>
    </dgm:pt>
    <dgm:pt modelId="{B7340B5E-A46B-4D88-A05C-3B8D678433B8}" type="sibTrans" cxnId="{1AE56B37-0DDF-4A81-A853-8A68A6B7EC2A}">
      <dgm:prSet/>
      <dgm:spPr/>
      <dgm:t>
        <a:bodyPr/>
        <a:lstStyle/>
        <a:p>
          <a:endParaRPr lang="en-US"/>
        </a:p>
      </dgm:t>
    </dgm:pt>
    <dgm:pt modelId="{F9EA87BF-25F9-4FC4-949D-99D9B8782BBC}">
      <dgm:prSet/>
      <dgm:spPr/>
      <dgm:t>
        <a:bodyPr/>
        <a:lstStyle/>
        <a:p>
          <a:pPr>
            <a:defRPr b="1"/>
          </a:pPr>
          <a:r>
            <a:rPr lang="en-US"/>
            <a:t>Spring 2023</a:t>
          </a:r>
        </a:p>
      </dgm:t>
    </dgm:pt>
    <dgm:pt modelId="{0DD8B339-1B76-4256-BF65-78929E01E7BD}" type="parTrans" cxnId="{A6AB677A-B23B-4376-A7F1-28CCC32F4B2D}">
      <dgm:prSet/>
      <dgm:spPr/>
      <dgm:t>
        <a:bodyPr/>
        <a:lstStyle/>
        <a:p>
          <a:endParaRPr lang="en-US"/>
        </a:p>
      </dgm:t>
    </dgm:pt>
    <dgm:pt modelId="{9DE6125E-CE12-4F46-A89C-B6F0D9FE7FED}" type="sibTrans" cxnId="{A6AB677A-B23B-4376-A7F1-28CCC32F4B2D}">
      <dgm:prSet/>
      <dgm:spPr/>
      <dgm:t>
        <a:bodyPr/>
        <a:lstStyle/>
        <a:p>
          <a:endParaRPr lang="en-US"/>
        </a:p>
      </dgm:t>
    </dgm:pt>
    <dgm:pt modelId="{96F329B7-928F-442D-830D-F5CA50110D16}">
      <dgm:prSet/>
      <dgm:spPr/>
      <dgm:t>
        <a:bodyPr/>
        <a:lstStyle/>
        <a:p>
          <a:pPr algn="ctr"/>
          <a:r>
            <a:rPr lang="en-US" dirty="0"/>
            <a:t>DREAM Program expands with Dream Resource Center within the Student Equity Center</a:t>
          </a:r>
        </a:p>
      </dgm:t>
    </dgm:pt>
    <dgm:pt modelId="{A8D33598-B1E8-4BCE-9C48-C0A90DEA46C1}" type="parTrans" cxnId="{28E7B819-D909-4246-9499-2A2956237359}">
      <dgm:prSet/>
      <dgm:spPr/>
      <dgm:t>
        <a:bodyPr/>
        <a:lstStyle/>
        <a:p>
          <a:endParaRPr lang="en-US"/>
        </a:p>
      </dgm:t>
    </dgm:pt>
    <dgm:pt modelId="{B9D31544-4603-4D36-A358-86BF222FAF1C}" type="sibTrans" cxnId="{28E7B819-D909-4246-9499-2A2956237359}">
      <dgm:prSet/>
      <dgm:spPr/>
      <dgm:t>
        <a:bodyPr/>
        <a:lstStyle/>
        <a:p>
          <a:endParaRPr lang="en-US"/>
        </a:p>
      </dgm:t>
    </dgm:pt>
    <dgm:pt modelId="{B7D1BEDB-6E7D-416F-9CCC-7E7A603C8820}" type="pres">
      <dgm:prSet presAssocID="{88654F90-D437-4B40-A83F-700B17219D19}" presName="root" presStyleCnt="0">
        <dgm:presLayoutVars>
          <dgm:chMax/>
          <dgm:chPref/>
          <dgm:animLvl val="lvl"/>
        </dgm:presLayoutVars>
      </dgm:prSet>
      <dgm:spPr/>
    </dgm:pt>
    <dgm:pt modelId="{38FF5118-2300-41C3-8E56-44A52EC7FBBB}" type="pres">
      <dgm:prSet presAssocID="{88654F90-D437-4B40-A83F-700B17219D19}" presName="divider" presStyleLbl="node1" presStyleIdx="0" presStyleCnt="1"/>
      <dgm:spPr/>
    </dgm:pt>
    <dgm:pt modelId="{85F0C799-8234-473A-91FC-9A92B15D5C4B}" type="pres">
      <dgm:prSet presAssocID="{88654F90-D437-4B40-A83F-700B17219D19}" presName="nodes" presStyleCnt="0">
        <dgm:presLayoutVars>
          <dgm:chMax/>
          <dgm:chPref/>
          <dgm:animLvl val="lvl"/>
        </dgm:presLayoutVars>
      </dgm:prSet>
      <dgm:spPr/>
    </dgm:pt>
    <dgm:pt modelId="{2EE409E7-61E3-403D-A502-0494BD997F57}" type="pres">
      <dgm:prSet presAssocID="{8EC7D2A7-76E4-48DA-AD45-5A9F2EC799F4}" presName="composite" presStyleCnt="0"/>
      <dgm:spPr/>
    </dgm:pt>
    <dgm:pt modelId="{FF3C5050-D3B0-469D-BD6C-C63D7E98C914}" type="pres">
      <dgm:prSet presAssocID="{8EC7D2A7-76E4-48DA-AD45-5A9F2EC799F4}" presName="L1TextContainer" presStyleLbl="revTx" presStyleIdx="0" presStyleCnt="6">
        <dgm:presLayoutVars>
          <dgm:chMax val="1"/>
          <dgm:chPref val="1"/>
          <dgm:bulletEnabled val="1"/>
        </dgm:presLayoutVars>
      </dgm:prSet>
      <dgm:spPr/>
    </dgm:pt>
    <dgm:pt modelId="{B5ED9E0F-4855-4C2E-A12A-C60D4316DCD0}" type="pres">
      <dgm:prSet presAssocID="{8EC7D2A7-76E4-48DA-AD45-5A9F2EC799F4}" presName="L2TextContainerWrapper" presStyleCnt="0">
        <dgm:presLayoutVars>
          <dgm:chMax val="0"/>
          <dgm:chPref val="0"/>
          <dgm:bulletEnabled val="1"/>
        </dgm:presLayoutVars>
      </dgm:prSet>
      <dgm:spPr/>
    </dgm:pt>
    <dgm:pt modelId="{08BDE0AE-BFEF-4B10-BB40-E5179A5F8315}" type="pres">
      <dgm:prSet presAssocID="{8EC7D2A7-76E4-48DA-AD45-5A9F2EC799F4}" presName="L2TextContainer" presStyleLbl="bgAccFollowNode1" presStyleIdx="0" presStyleCnt="6"/>
      <dgm:spPr/>
    </dgm:pt>
    <dgm:pt modelId="{965DE12E-F41D-4288-8647-F87F36574EF3}" type="pres">
      <dgm:prSet presAssocID="{8EC7D2A7-76E4-48DA-AD45-5A9F2EC799F4}" presName="FlexibleEmptyPlaceHolder" presStyleCnt="0"/>
      <dgm:spPr/>
    </dgm:pt>
    <dgm:pt modelId="{4D60B752-498F-452B-A937-7A7F5C836190}" type="pres">
      <dgm:prSet presAssocID="{8EC7D2A7-76E4-48DA-AD45-5A9F2EC799F4}" presName="ConnectLine" presStyleLbl="alignNode1" presStyleIdx="0" presStyleCnt="6"/>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gm:spPr>
    </dgm:pt>
    <dgm:pt modelId="{54300F1A-B17D-4FFD-BC2F-1AEC34E457CD}" type="pres">
      <dgm:prSet presAssocID="{8EC7D2A7-76E4-48DA-AD45-5A9F2EC799F4}" presName="ConnectorPoint" presStyleLbl="fgAcc1" presStyleIdx="0" presStyleCnt="6"/>
      <dgm:spPr>
        <a:solidFill>
          <a:schemeClr val="lt1">
            <a:alpha val="90000"/>
            <a:hueOff val="0"/>
            <a:satOff val="0"/>
            <a:lumOff val="0"/>
            <a:alphaOff val="0"/>
          </a:schemeClr>
        </a:solidFill>
        <a:ln w="15875" cap="flat" cmpd="sng" algn="ctr">
          <a:noFill/>
          <a:prstDash val="solid"/>
        </a:ln>
        <a:effectLst/>
      </dgm:spPr>
    </dgm:pt>
    <dgm:pt modelId="{E138E3F2-A107-4DAC-9119-E0D7E25E8DA3}" type="pres">
      <dgm:prSet presAssocID="{8EC7D2A7-76E4-48DA-AD45-5A9F2EC799F4}" presName="EmptyPlaceHolder" presStyleCnt="0"/>
      <dgm:spPr/>
    </dgm:pt>
    <dgm:pt modelId="{B85CA3A6-C739-4DD4-9C3E-17E89BE4B8AB}" type="pres">
      <dgm:prSet presAssocID="{52E41D8F-5C8B-486D-80D3-EE0B176EBE66}" presName="spaceBetweenRectangles" presStyleCnt="0"/>
      <dgm:spPr/>
    </dgm:pt>
    <dgm:pt modelId="{96C9CFCC-5841-454E-A836-22BC25E75105}" type="pres">
      <dgm:prSet presAssocID="{40CE9F9D-DA58-4F77-B49E-B74F137FC6F7}" presName="composite" presStyleCnt="0"/>
      <dgm:spPr/>
    </dgm:pt>
    <dgm:pt modelId="{4A974FC0-E0BC-45B8-A643-34D3FBE951A5}" type="pres">
      <dgm:prSet presAssocID="{40CE9F9D-DA58-4F77-B49E-B74F137FC6F7}" presName="L1TextContainer" presStyleLbl="revTx" presStyleIdx="1" presStyleCnt="6">
        <dgm:presLayoutVars>
          <dgm:chMax val="1"/>
          <dgm:chPref val="1"/>
          <dgm:bulletEnabled val="1"/>
        </dgm:presLayoutVars>
      </dgm:prSet>
      <dgm:spPr/>
    </dgm:pt>
    <dgm:pt modelId="{1FB41ED6-837A-4A82-B030-C7BD6E758927}" type="pres">
      <dgm:prSet presAssocID="{40CE9F9D-DA58-4F77-B49E-B74F137FC6F7}" presName="L2TextContainerWrapper" presStyleCnt="0">
        <dgm:presLayoutVars>
          <dgm:chMax val="0"/>
          <dgm:chPref val="0"/>
          <dgm:bulletEnabled val="1"/>
        </dgm:presLayoutVars>
      </dgm:prSet>
      <dgm:spPr/>
    </dgm:pt>
    <dgm:pt modelId="{B36004B4-64EF-4FCA-82CD-7EF90D55E82B}" type="pres">
      <dgm:prSet presAssocID="{40CE9F9D-DA58-4F77-B49E-B74F137FC6F7}" presName="L2TextContainer" presStyleLbl="bgAccFollowNode1" presStyleIdx="1" presStyleCnt="6"/>
      <dgm:spPr/>
    </dgm:pt>
    <dgm:pt modelId="{4ECC2B7F-766B-47E3-B53D-345E309DB61C}" type="pres">
      <dgm:prSet presAssocID="{40CE9F9D-DA58-4F77-B49E-B74F137FC6F7}" presName="FlexibleEmptyPlaceHolder" presStyleCnt="0"/>
      <dgm:spPr/>
    </dgm:pt>
    <dgm:pt modelId="{733975F8-D41A-47A5-8DD6-A47AFC736626}" type="pres">
      <dgm:prSet presAssocID="{40CE9F9D-DA58-4F77-B49E-B74F137FC6F7}" presName="ConnectLine" presStyleLbl="alignNode1" presStyleIdx="1" presStyleCnt="6"/>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C44ECEFE-BCB8-4C67-9AE7-25C4DF41E745}" type="pres">
      <dgm:prSet presAssocID="{40CE9F9D-DA58-4F77-B49E-B74F137FC6F7}" presName="ConnectorPoint" presStyleLbl="fgAcc1" presStyleIdx="1" presStyleCnt="6"/>
      <dgm:spPr>
        <a:solidFill>
          <a:schemeClr val="lt1">
            <a:alpha val="90000"/>
            <a:hueOff val="0"/>
            <a:satOff val="0"/>
            <a:lumOff val="0"/>
            <a:alphaOff val="0"/>
          </a:schemeClr>
        </a:solidFill>
        <a:ln w="15875" cap="flat" cmpd="sng" algn="ctr">
          <a:noFill/>
          <a:prstDash val="solid"/>
        </a:ln>
        <a:effectLst/>
      </dgm:spPr>
    </dgm:pt>
    <dgm:pt modelId="{FB53B09F-AB38-4F14-AA9A-1EDA50378541}" type="pres">
      <dgm:prSet presAssocID="{40CE9F9D-DA58-4F77-B49E-B74F137FC6F7}" presName="EmptyPlaceHolder" presStyleCnt="0"/>
      <dgm:spPr/>
    </dgm:pt>
    <dgm:pt modelId="{69230527-0B75-4B8D-84BB-16A7C23AAA31}" type="pres">
      <dgm:prSet presAssocID="{B243EC24-5D2F-4BF2-A8A0-D017550CD053}" presName="spaceBetweenRectangles" presStyleCnt="0"/>
      <dgm:spPr/>
    </dgm:pt>
    <dgm:pt modelId="{2E34D4F2-03ED-4F26-99DB-65DA8F242399}" type="pres">
      <dgm:prSet presAssocID="{10A5E7F3-4B2C-4FE1-96D9-302F680BFE17}" presName="composite" presStyleCnt="0"/>
      <dgm:spPr/>
    </dgm:pt>
    <dgm:pt modelId="{A5E636ED-B6FC-4320-A438-4B7D190ED2BA}" type="pres">
      <dgm:prSet presAssocID="{10A5E7F3-4B2C-4FE1-96D9-302F680BFE17}" presName="L1TextContainer" presStyleLbl="revTx" presStyleIdx="2" presStyleCnt="6">
        <dgm:presLayoutVars>
          <dgm:chMax val="1"/>
          <dgm:chPref val="1"/>
          <dgm:bulletEnabled val="1"/>
        </dgm:presLayoutVars>
      </dgm:prSet>
      <dgm:spPr/>
    </dgm:pt>
    <dgm:pt modelId="{B869168E-7DF2-468C-94B4-204DBEFE3D5F}" type="pres">
      <dgm:prSet presAssocID="{10A5E7F3-4B2C-4FE1-96D9-302F680BFE17}" presName="L2TextContainerWrapper" presStyleCnt="0">
        <dgm:presLayoutVars>
          <dgm:chMax val="0"/>
          <dgm:chPref val="0"/>
          <dgm:bulletEnabled val="1"/>
        </dgm:presLayoutVars>
      </dgm:prSet>
      <dgm:spPr/>
    </dgm:pt>
    <dgm:pt modelId="{CC50C0F8-3160-4BE9-BB18-95398A6777E2}" type="pres">
      <dgm:prSet presAssocID="{10A5E7F3-4B2C-4FE1-96D9-302F680BFE17}" presName="L2TextContainer" presStyleLbl="bgAccFollowNode1" presStyleIdx="2" presStyleCnt="6"/>
      <dgm:spPr/>
    </dgm:pt>
    <dgm:pt modelId="{72FB6710-3401-4014-B7DB-1FE2457302C4}" type="pres">
      <dgm:prSet presAssocID="{10A5E7F3-4B2C-4FE1-96D9-302F680BFE17}" presName="FlexibleEmptyPlaceHolder" presStyleCnt="0"/>
      <dgm:spPr/>
    </dgm:pt>
    <dgm:pt modelId="{0D54306C-A120-49A0-AA4D-31B277EA712D}" type="pres">
      <dgm:prSet presAssocID="{10A5E7F3-4B2C-4FE1-96D9-302F680BFE17}" presName="ConnectLine" presStyleLbl="alignNode1" presStyleIdx="2" presStyleCnt="6"/>
      <dgm:spPr>
        <a:solidFill>
          <a:schemeClr val="accent4">
            <a:hueOff val="0"/>
            <a:satOff val="0"/>
            <a:lumOff val="0"/>
            <a:alphaOff val="0"/>
          </a:schemeClr>
        </a:solidFill>
        <a:ln w="6350" cap="flat" cmpd="sng" algn="ctr">
          <a:solidFill>
            <a:schemeClr val="accent4">
              <a:hueOff val="0"/>
              <a:satOff val="0"/>
              <a:lumOff val="0"/>
              <a:alphaOff val="0"/>
            </a:schemeClr>
          </a:solidFill>
          <a:prstDash val="dash"/>
        </a:ln>
        <a:effectLst/>
      </dgm:spPr>
    </dgm:pt>
    <dgm:pt modelId="{849904EC-118D-4FE7-9E40-3383C8482492}" type="pres">
      <dgm:prSet presAssocID="{10A5E7F3-4B2C-4FE1-96D9-302F680BFE17}" presName="ConnectorPoint" presStyleLbl="fgAcc1" presStyleIdx="2" presStyleCnt="6"/>
      <dgm:spPr>
        <a:solidFill>
          <a:schemeClr val="lt1">
            <a:alpha val="90000"/>
            <a:hueOff val="0"/>
            <a:satOff val="0"/>
            <a:lumOff val="0"/>
            <a:alphaOff val="0"/>
          </a:schemeClr>
        </a:solidFill>
        <a:ln w="15875" cap="flat" cmpd="sng" algn="ctr">
          <a:noFill/>
          <a:prstDash val="solid"/>
        </a:ln>
        <a:effectLst/>
      </dgm:spPr>
    </dgm:pt>
    <dgm:pt modelId="{66D47C0A-43AF-49D2-BC63-AEA165B5F4DA}" type="pres">
      <dgm:prSet presAssocID="{10A5E7F3-4B2C-4FE1-96D9-302F680BFE17}" presName="EmptyPlaceHolder" presStyleCnt="0"/>
      <dgm:spPr/>
    </dgm:pt>
    <dgm:pt modelId="{8747CA9D-35E7-4AA2-9B75-3A6C4B705AB9}" type="pres">
      <dgm:prSet presAssocID="{23517FF7-FADB-41C5-BE2B-1842D51387E6}" presName="spaceBetweenRectangles" presStyleCnt="0"/>
      <dgm:spPr/>
    </dgm:pt>
    <dgm:pt modelId="{51698111-690E-483A-8883-EA24C4D1D668}" type="pres">
      <dgm:prSet presAssocID="{8A357393-BE6D-46E7-9072-63E7987F1B14}" presName="composite" presStyleCnt="0"/>
      <dgm:spPr/>
    </dgm:pt>
    <dgm:pt modelId="{50C2BE1B-B55E-4258-AA95-09E59C950EB5}" type="pres">
      <dgm:prSet presAssocID="{8A357393-BE6D-46E7-9072-63E7987F1B14}" presName="L1TextContainer" presStyleLbl="revTx" presStyleIdx="3" presStyleCnt="6">
        <dgm:presLayoutVars>
          <dgm:chMax val="1"/>
          <dgm:chPref val="1"/>
          <dgm:bulletEnabled val="1"/>
        </dgm:presLayoutVars>
      </dgm:prSet>
      <dgm:spPr/>
    </dgm:pt>
    <dgm:pt modelId="{8AF4EC32-5EB4-4A47-AD05-4EC07440D7C3}" type="pres">
      <dgm:prSet presAssocID="{8A357393-BE6D-46E7-9072-63E7987F1B14}" presName="L2TextContainerWrapper" presStyleCnt="0">
        <dgm:presLayoutVars>
          <dgm:chMax val="0"/>
          <dgm:chPref val="0"/>
          <dgm:bulletEnabled val="1"/>
        </dgm:presLayoutVars>
      </dgm:prSet>
      <dgm:spPr/>
    </dgm:pt>
    <dgm:pt modelId="{78EDE907-E9B3-4307-AD34-F3A679D6BF0C}" type="pres">
      <dgm:prSet presAssocID="{8A357393-BE6D-46E7-9072-63E7987F1B14}" presName="L2TextContainer" presStyleLbl="bgAccFollowNode1" presStyleIdx="3" presStyleCnt="6"/>
      <dgm:spPr/>
    </dgm:pt>
    <dgm:pt modelId="{CE60AD17-B838-40C3-9E1B-BB9C82A1B7DD}" type="pres">
      <dgm:prSet presAssocID="{8A357393-BE6D-46E7-9072-63E7987F1B14}" presName="FlexibleEmptyPlaceHolder" presStyleCnt="0"/>
      <dgm:spPr/>
    </dgm:pt>
    <dgm:pt modelId="{F4785BA1-1312-4893-9395-669B74F7972E}" type="pres">
      <dgm:prSet presAssocID="{8A357393-BE6D-46E7-9072-63E7987F1B14}" presName="ConnectLine" presStyleLbl="alignNode1" presStyleIdx="3" presStyleCnt="6"/>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ln>
        <a:effectLst/>
      </dgm:spPr>
    </dgm:pt>
    <dgm:pt modelId="{36CB42DF-7689-440E-81F2-2DF92A6A6F37}" type="pres">
      <dgm:prSet presAssocID="{8A357393-BE6D-46E7-9072-63E7987F1B14}" presName="ConnectorPoint" presStyleLbl="fgAcc1" presStyleIdx="3" presStyleCnt="6"/>
      <dgm:spPr>
        <a:solidFill>
          <a:schemeClr val="lt1">
            <a:alpha val="90000"/>
            <a:hueOff val="0"/>
            <a:satOff val="0"/>
            <a:lumOff val="0"/>
            <a:alphaOff val="0"/>
          </a:schemeClr>
        </a:solidFill>
        <a:ln w="15875" cap="flat" cmpd="sng" algn="ctr">
          <a:noFill/>
          <a:prstDash val="solid"/>
        </a:ln>
        <a:effectLst/>
      </dgm:spPr>
    </dgm:pt>
    <dgm:pt modelId="{DA0D2362-01BE-4875-844A-A1EF576E9EFC}" type="pres">
      <dgm:prSet presAssocID="{8A357393-BE6D-46E7-9072-63E7987F1B14}" presName="EmptyPlaceHolder" presStyleCnt="0"/>
      <dgm:spPr/>
    </dgm:pt>
    <dgm:pt modelId="{D7AE5EC2-015A-4057-83AD-D44A533C9B91}" type="pres">
      <dgm:prSet presAssocID="{4AC51563-543E-4DCF-9C91-40F0C2CC30B7}" presName="spaceBetweenRectangles" presStyleCnt="0"/>
      <dgm:spPr/>
    </dgm:pt>
    <dgm:pt modelId="{DF278252-0ED6-455C-ADCC-20013435B242}" type="pres">
      <dgm:prSet presAssocID="{88F77F9D-F0F5-412B-A35C-71E4545328BE}" presName="composite" presStyleCnt="0"/>
      <dgm:spPr/>
    </dgm:pt>
    <dgm:pt modelId="{D97187C9-27DC-4608-BD23-8EAA83A7D7A8}" type="pres">
      <dgm:prSet presAssocID="{88F77F9D-F0F5-412B-A35C-71E4545328BE}" presName="L1TextContainer" presStyleLbl="revTx" presStyleIdx="4" presStyleCnt="6">
        <dgm:presLayoutVars>
          <dgm:chMax val="1"/>
          <dgm:chPref val="1"/>
          <dgm:bulletEnabled val="1"/>
        </dgm:presLayoutVars>
      </dgm:prSet>
      <dgm:spPr/>
    </dgm:pt>
    <dgm:pt modelId="{6769B2C8-C638-45CA-A973-9BC8C1F6CA7C}" type="pres">
      <dgm:prSet presAssocID="{88F77F9D-F0F5-412B-A35C-71E4545328BE}" presName="L2TextContainerWrapper" presStyleCnt="0">
        <dgm:presLayoutVars>
          <dgm:chMax val="0"/>
          <dgm:chPref val="0"/>
          <dgm:bulletEnabled val="1"/>
        </dgm:presLayoutVars>
      </dgm:prSet>
      <dgm:spPr/>
    </dgm:pt>
    <dgm:pt modelId="{6866BCCC-B65C-48A6-9488-C157C94F54EB}" type="pres">
      <dgm:prSet presAssocID="{88F77F9D-F0F5-412B-A35C-71E4545328BE}" presName="L2TextContainer" presStyleLbl="bgAccFollowNode1" presStyleIdx="4" presStyleCnt="6"/>
      <dgm:spPr/>
    </dgm:pt>
    <dgm:pt modelId="{A495A4CC-A86C-4AD0-9DC6-91439106D8EC}" type="pres">
      <dgm:prSet presAssocID="{88F77F9D-F0F5-412B-A35C-71E4545328BE}" presName="FlexibleEmptyPlaceHolder" presStyleCnt="0"/>
      <dgm:spPr/>
    </dgm:pt>
    <dgm:pt modelId="{E36D73ED-5AC9-4652-8019-DAC2E2855EA9}" type="pres">
      <dgm:prSet presAssocID="{88F77F9D-F0F5-412B-A35C-71E4545328BE}" presName="ConnectLine" presStyleLbl="alignNode1" presStyleIdx="4" presStyleCnt="6"/>
      <dgm:spPr>
        <a:solidFill>
          <a:schemeClr val="accent6">
            <a:hueOff val="0"/>
            <a:satOff val="0"/>
            <a:lumOff val="0"/>
            <a:alphaOff val="0"/>
          </a:schemeClr>
        </a:solidFill>
        <a:ln w="6350" cap="flat" cmpd="sng" algn="ctr">
          <a:solidFill>
            <a:schemeClr val="accent6">
              <a:hueOff val="0"/>
              <a:satOff val="0"/>
              <a:lumOff val="0"/>
              <a:alphaOff val="0"/>
            </a:schemeClr>
          </a:solidFill>
          <a:prstDash val="dash"/>
        </a:ln>
        <a:effectLst/>
      </dgm:spPr>
    </dgm:pt>
    <dgm:pt modelId="{43BBA971-AF2F-4643-BF09-7AA01ED449AD}" type="pres">
      <dgm:prSet presAssocID="{88F77F9D-F0F5-412B-A35C-71E4545328BE}" presName="ConnectorPoint" presStyleLbl="fgAcc1" presStyleIdx="4" presStyleCnt="6"/>
      <dgm:spPr>
        <a:solidFill>
          <a:schemeClr val="lt1">
            <a:alpha val="90000"/>
            <a:hueOff val="0"/>
            <a:satOff val="0"/>
            <a:lumOff val="0"/>
            <a:alphaOff val="0"/>
          </a:schemeClr>
        </a:solidFill>
        <a:ln w="15875" cap="flat" cmpd="sng" algn="ctr">
          <a:noFill/>
          <a:prstDash val="solid"/>
        </a:ln>
        <a:effectLst/>
      </dgm:spPr>
    </dgm:pt>
    <dgm:pt modelId="{F3537BBD-AD8D-42A2-AFA6-D9FB0396B8E7}" type="pres">
      <dgm:prSet presAssocID="{88F77F9D-F0F5-412B-A35C-71E4545328BE}" presName="EmptyPlaceHolder" presStyleCnt="0"/>
      <dgm:spPr/>
    </dgm:pt>
    <dgm:pt modelId="{50D8A800-C863-4F39-82A0-13E7C1913B35}" type="pres">
      <dgm:prSet presAssocID="{5CBE29ED-C20F-4444-9E33-FEABB981EFE3}" presName="spaceBetweenRectangles" presStyleCnt="0"/>
      <dgm:spPr/>
    </dgm:pt>
    <dgm:pt modelId="{377EDF4E-AB0E-4A07-B43A-AD12BAA93816}" type="pres">
      <dgm:prSet presAssocID="{F9EA87BF-25F9-4FC4-949D-99D9B8782BBC}" presName="composite" presStyleCnt="0"/>
      <dgm:spPr/>
    </dgm:pt>
    <dgm:pt modelId="{88CD0590-4470-47BB-8EB1-19FFDC76B521}" type="pres">
      <dgm:prSet presAssocID="{F9EA87BF-25F9-4FC4-949D-99D9B8782BBC}" presName="L1TextContainer" presStyleLbl="revTx" presStyleIdx="5" presStyleCnt="6">
        <dgm:presLayoutVars>
          <dgm:chMax val="1"/>
          <dgm:chPref val="1"/>
          <dgm:bulletEnabled val="1"/>
        </dgm:presLayoutVars>
      </dgm:prSet>
      <dgm:spPr/>
    </dgm:pt>
    <dgm:pt modelId="{83EF065C-7003-4339-8FCA-B4077BC10B0A}" type="pres">
      <dgm:prSet presAssocID="{F9EA87BF-25F9-4FC4-949D-99D9B8782BBC}" presName="L2TextContainerWrapper" presStyleCnt="0">
        <dgm:presLayoutVars>
          <dgm:chMax val="0"/>
          <dgm:chPref val="0"/>
          <dgm:bulletEnabled val="1"/>
        </dgm:presLayoutVars>
      </dgm:prSet>
      <dgm:spPr/>
    </dgm:pt>
    <dgm:pt modelId="{7B31C61F-5E40-443C-860F-9A9D53F3F02D}" type="pres">
      <dgm:prSet presAssocID="{F9EA87BF-25F9-4FC4-949D-99D9B8782BBC}" presName="L2TextContainer" presStyleLbl="bgAccFollowNode1" presStyleIdx="5" presStyleCnt="6"/>
      <dgm:spPr/>
    </dgm:pt>
    <dgm:pt modelId="{F2A0F6B6-16A3-4E06-BEB4-50963CBB7F9E}" type="pres">
      <dgm:prSet presAssocID="{F9EA87BF-25F9-4FC4-949D-99D9B8782BBC}" presName="FlexibleEmptyPlaceHolder" presStyleCnt="0"/>
      <dgm:spPr/>
    </dgm:pt>
    <dgm:pt modelId="{05AA381D-AEB1-4FC5-A5BB-2097BCB03FF3}" type="pres">
      <dgm:prSet presAssocID="{F9EA87BF-25F9-4FC4-949D-99D9B8782BBC}" presName="ConnectLine" presStyleLbl="alignNode1" presStyleIdx="5" presStyleCnt="6"/>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gm:spPr>
    </dgm:pt>
    <dgm:pt modelId="{28292BB7-B07E-47AE-B190-27AC90DDADFE}" type="pres">
      <dgm:prSet presAssocID="{F9EA87BF-25F9-4FC4-949D-99D9B8782BBC}" presName="ConnectorPoint" presStyleLbl="fgAcc1" presStyleIdx="5" presStyleCnt="6"/>
      <dgm:spPr>
        <a:solidFill>
          <a:schemeClr val="lt1">
            <a:alpha val="90000"/>
            <a:hueOff val="0"/>
            <a:satOff val="0"/>
            <a:lumOff val="0"/>
            <a:alphaOff val="0"/>
          </a:schemeClr>
        </a:solidFill>
        <a:ln w="15875" cap="flat" cmpd="sng" algn="ctr">
          <a:noFill/>
          <a:prstDash val="solid"/>
        </a:ln>
        <a:effectLst/>
      </dgm:spPr>
    </dgm:pt>
    <dgm:pt modelId="{5E5D67AB-64C4-4D68-B692-45AA014F80FE}" type="pres">
      <dgm:prSet presAssocID="{F9EA87BF-25F9-4FC4-949D-99D9B8782BBC}" presName="EmptyPlaceHolder" presStyleCnt="0"/>
      <dgm:spPr/>
    </dgm:pt>
  </dgm:ptLst>
  <dgm:cxnLst>
    <dgm:cxn modelId="{28E7B819-D909-4246-9499-2A2956237359}" srcId="{F9EA87BF-25F9-4FC4-949D-99D9B8782BBC}" destId="{96F329B7-928F-442D-830D-F5CA50110D16}" srcOrd="0" destOrd="0" parTransId="{A8D33598-B1E8-4BCE-9C48-C0A90DEA46C1}" sibTransId="{B9D31544-4603-4D36-A358-86BF222FAF1C}"/>
    <dgm:cxn modelId="{50949324-781B-4477-AFD5-E49A1A282C21}" srcId="{88654F90-D437-4B40-A83F-700B17219D19}" destId="{40CE9F9D-DA58-4F77-B49E-B74F137FC6F7}" srcOrd="1" destOrd="0" parTransId="{9235BD35-4D12-473D-8B66-F2E104577720}" sibTransId="{B243EC24-5D2F-4BF2-A8A0-D017550CD053}"/>
    <dgm:cxn modelId="{AB4C3B25-FE9B-4C4B-83EB-F9E9A7BDD15D}" type="presOf" srcId="{88654F90-D437-4B40-A83F-700B17219D19}" destId="{B7D1BEDB-6E7D-416F-9CCC-7E7A603C8820}" srcOrd="0" destOrd="0" presId="urn:microsoft.com/office/officeart/2017/3/layout/HorizontalPathTimeline"/>
    <dgm:cxn modelId="{570F862C-15A2-4C3B-B1C0-B49E7F7C0A62}" type="presOf" srcId="{10A5E7F3-4B2C-4FE1-96D9-302F680BFE17}" destId="{A5E636ED-B6FC-4320-A438-4B7D190ED2BA}" srcOrd="0" destOrd="0" presId="urn:microsoft.com/office/officeart/2017/3/layout/HorizontalPathTimeline"/>
    <dgm:cxn modelId="{DD2E3330-ADE8-4F46-920A-A95235856E7C}" type="presOf" srcId="{EED1CB57-1C4F-4ECF-98C4-DC27FD37CD64}" destId="{B36004B4-64EF-4FCA-82CD-7EF90D55E82B}" srcOrd="0" destOrd="0" presId="urn:microsoft.com/office/officeart/2017/3/layout/HorizontalPathTimeline"/>
    <dgm:cxn modelId="{B2254030-D6DB-4324-9BE3-C55E2FF3DA77}" type="presOf" srcId="{96F329B7-928F-442D-830D-F5CA50110D16}" destId="{7B31C61F-5E40-443C-860F-9A9D53F3F02D}" srcOrd="0" destOrd="0" presId="urn:microsoft.com/office/officeart/2017/3/layout/HorizontalPathTimeline"/>
    <dgm:cxn modelId="{1AE56B37-0DDF-4A81-A853-8A68A6B7EC2A}" srcId="{88F77F9D-F0F5-412B-A35C-71E4545328BE}" destId="{9E3858BA-C005-4A87-8C6F-D5C7AD1CE3A0}" srcOrd="0" destOrd="0" parTransId="{9CC7F369-50AD-4D37-9FB4-295415D00BAD}" sibTransId="{B7340B5E-A46B-4D88-A05C-3B8D678433B8}"/>
    <dgm:cxn modelId="{C9BC7C38-27E9-4E42-B575-90BC6337657E}" type="presOf" srcId="{9E3858BA-C005-4A87-8C6F-D5C7AD1CE3A0}" destId="{6866BCCC-B65C-48A6-9488-C157C94F54EB}" srcOrd="0" destOrd="0" presId="urn:microsoft.com/office/officeart/2017/3/layout/HorizontalPathTimeline"/>
    <dgm:cxn modelId="{9817D849-3CAF-4D6B-ACE4-136696D90B4A}" srcId="{40CE9F9D-DA58-4F77-B49E-B74F137FC6F7}" destId="{EED1CB57-1C4F-4ECF-98C4-DC27FD37CD64}" srcOrd="0" destOrd="0" parTransId="{033C486D-80DE-46CF-97BF-ED139F1436D8}" sibTransId="{F41A69E3-84F9-40FE-BE61-A0DE6521237A}"/>
    <dgm:cxn modelId="{17BAD949-4A05-4C17-8888-B12CA01EED8C}" srcId="{88654F90-D437-4B40-A83F-700B17219D19}" destId="{8A357393-BE6D-46E7-9072-63E7987F1B14}" srcOrd="3" destOrd="0" parTransId="{6D841B45-F97E-4DFB-BE48-57AD5E4491EF}" sibTransId="{4AC51563-543E-4DCF-9C91-40F0C2CC30B7}"/>
    <dgm:cxn modelId="{AE74D259-7B82-481A-8523-8D951961284D}" type="presOf" srcId="{8EC7D2A7-76E4-48DA-AD45-5A9F2EC799F4}" destId="{FF3C5050-D3B0-469D-BD6C-C63D7E98C914}" srcOrd="0" destOrd="0" presId="urn:microsoft.com/office/officeart/2017/3/layout/HorizontalPathTimeline"/>
    <dgm:cxn modelId="{A662D264-B5F9-44D9-BEFD-328BDA8A24C5}" srcId="{88654F90-D437-4B40-A83F-700B17219D19}" destId="{8EC7D2A7-76E4-48DA-AD45-5A9F2EC799F4}" srcOrd="0" destOrd="0" parTransId="{83BAA9FE-18E0-44BB-AB30-1B88D650FECA}" sibTransId="{52E41D8F-5C8B-486D-80D3-EE0B176EBE66}"/>
    <dgm:cxn modelId="{A6AB677A-B23B-4376-A7F1-28CCC32F4B2D}" srcId="{88654F90-D437-4B40-A83F-700B17219D19}" destId="{F9EA87BF-25F9-4FC4-949D-99D9B8782BBC}" srcOrd="5" destOrd="0" parTransId="{0DD8B339-1B76-4256-BF65-78929E01E7BD}" sibTransId="{9DE6125E-CE12-4F46-A89C-B6F0D9FE7FED}"/>
    <dgm:cxn modelId="{60C89589-15F9-474A-9345-338778D24B3D}" srcId="{88654F90-D437-4B40-A83F-700B17219D19}" destId="{10A5E7F3-4B2C-4FE1-96D9-302F680BFE17}" srcOrd="2" destOrd="0" parTransId="{B6B4AAFB-4F9F-4CB6-9292-64865D2DB438}" sibTransId="{23517FF7-FADB-41C5-BE2B-1842D51387E6}"/>
    <dgm:cxn modelId="{5D2BCB9B-A5AC-4477-9077-6B60C3B942B7}" type="presOf" srcId="{40CE9F9D-DA58-4F77-B49E-B74F137FC6F7}" destId="{4A974FC0-E0BC-45B8-A643-34D3FBE951A5}" srcOrd="0" destOrd="0" presId="urn:microsoft.com/office/officeart/2017/3/layout/HorizontalPathTimeline"/>
    <dgm:cxn modelId="{23E569A8-3AB9-4DB5-BCE4-BF9B585AC442}" type="presOf" srcId="{88F77F9D-F0F5-412B-A35C-71E4545328BE}" destId="{D97187C9-27DC-4608-BD23-8EAA83A7D7A8}" srcOrd="0" destOrd="0" presId="urn:microsoft.com/office/officeart/2017/3/layout/HorizontalPathTimeline"/>
    <dgm:cxn modelId="{74B1DCBC-0B6D-4953-8308-0A7485B5A70C}" type="presOf" srcId="{C22656F9-1DF6-48FA-9728-854D302C7762}" destId="{CC50C0F8-3160-4BE9-BB18-95398A6777E2}" srcOrd="0" destOrd="0" presId="urn:microsoft.com/office/officeart/2017/3/layout/HorizontalPathTimeline"/>
    <dgm:cxn modelId="{48C3BFC1-1936-48ED-90A2-6F94034B064C}" srcId="{8EC7D2A7-76E4-48DA-AD45-5A9F2EC799F4}" destId="{BC27F097-4941-4281-9062-EDB911966956}" srcOrd="0" destOrd="0" parTransId="{2A662805-6D9C-421F-8649-AE6590B96C5F}" sibTransId="{CE09CA44-FC4C-4D83-8106-A078491A6FF7}"/>
    <dgm:cxn modelId="{6B19FECB-7431-4FEA-83E3-037FD9B37577}" type="presOf" srcId="{F9EA87BF-25F9-4FC4-949D-99D9B8782BBC}" destId="{88CD0590-4470-47BB-8EB1-19FFDC76B521}" srcOrd="0" destOrd="0" presId="urn:microsoft.com/office/officeart/2017/3/layout/HorizontalPathTimeline"/>
    <dgm:cxn modelId="{78BC33CD-A3EA-48A9-86FD-EBA90C3918CD}" type="presOf" srcId="{BC27F097-4941-4281-9062-EDB911966956}" destId="{08BDE0AE-BFEF-4B10-BB40-E5179A5F8315}" srcOrd="0" destOrd="0" presId="urn:microsoft.com/office/officeart/2017/3/layout/HorizontalPathTimeline"/>
    <dgm:cxn modelId="{52727CCE-8FB3-427E-94FB-6698A279359A}" srcId="{88654F90-D437-4B40-A83F-700B17219D19}" destId="{88F77F9D-F0F5-412B-A35C-71E4545328BE}" srcOrd="4" destOrd="0" parTransId="{8A63048F-3660-4A48-BE7E-BB112C26ED6F}" sibTransId="{5CBE29ED-C20F-4444-9E33-FEABB981EFE3}"/>
    <dgm:cxn modelId="{A6046AD7-238F-4455-8F30-D9B2D20F12AF}" srcId="{10A5E7F3-4B2C-4FE1-96D9-302F680BFE17}" destId="{C22656F9-1DF6-48FA-9728-854D302C7762}" srcOrd="0" destOrd="0" parTransId="{511FB074-BAEA-40C7-8DC7-8BEC859086CD}" sibTransId="{FAE3B781-22DB-40CE-B6F0-B8E150CB4A3D}"/>
    <dgm:cxn modelId="{A94615DC-FDB6-4834-8840-B2D01677DBE0}" type="presOf" srcId="{8A357393-BE6D-46E7-9072-63E7987F1B14}" destId="{50C2BE1B-B55E-4258-AA95-09E59C950EB5}" srcOrd="0" destOrd="0" presId="urn:microsoft.com/office/officeart/2017/3/layout/HorizontalPathTimeline"/>
    <dgm:cxn modelId="{E7128EEE-D1EE-4AEE-9671-2CBEB6134FE6}" srcId="{8A357393-BE6D-46E7-9072-63E7987F1B14}" destId="{0DCBF02A-B93D-401B-8F1A-CE579463EC8D}" srcOrd="0" destOrd="0" parTransId="{CF57A7F0-CA76-446B-93B4-EC5AEFF78D07}" sibTransId="{BAAABD3B-735C-47A8-98FC-C6B8082E0378}"/>
    <dgm:cxn modelId="{82C4A2F5-BE48-4532-BC0D-C315AF83D7BD}" type="presOf" srcId="{0DCBF02A-B93D-401B-8F1A-CE579463EC8D}" destId="{78EDE907-E9B3-4307-AD34-F3A679D6BF0C}" srcOrd="0" destOrd="0" presId="urn:microsoft.com/office/officeart/2017/3/layout/HorizontalPathTimeline"/>
    <dgm:cxn modelId="{F15471EF-C4F9-4F21-B094-D2327489FC1F}" type="presParOf" srcId="{B7D1BEDB-6E7D-416F-9CCC-7E7A603C8820}" destId="{38FF5118-2300-41C3-8E56-44A52EC7FBBB}" srcOrd="0" destOrd="0" presId="urn:microsoft.com/office/officeart/2017/3/layout/HorizontalPathTimeline"/>
    <dgm:cxn modelId="{7E5D839C-A83B-4059-B304-E0E07D48A4F7}" type="presParOf" srcId="{B7D1BEDB-6E7D-416F-9CCC-7E7A603C8820}" destId="{85F0C799-8234-473A-91FC-9A92B15D5C4B}" srcOrd="1" destOrd="0" presId="urn:microsoft.com/office/officeart/2017/3/layout/HorizontalPathTimeline"/>
    <dgm:cxn modelId="{0E3873F0-EE54-4BAA-A2FA-2DA8B7D4438C}" type="presParOf" srcId="{85F0C799-8234-473A-91FC-9A92B15D5C4B}" destId="{2EE409E7-61E3-403D-A502-0494BD997F57}" srcOrd="0" destOrd="0" presId="urn:microsoft.com/office/officeart/2017/3/layout/HorizontalPathTimeline"/>
    <dgm:cxn modelId="{9F75B4AD-81B0-47A5-AC52-E243ADF5CE09}" type="presParOf" srcId="{2EE409E7-61E3-403D-A502-0494BD997F57}" destId="{FF3C5050-D3B0-469D-BD6C-C63D7E98C914}" srcOrd="0" destOrd="0" presId="urn:microsoft.com/office/officeart/2017/3/layout/HorizontalPathTimeline"/>
    <dgm:cxn modelId="{3F89A692-B6F1-4EA5-BCD0-31E36D4EC09F}" type="presParOf" srcId="{2EE409E7-61E3-403D-A502-0494BD997F57}" destId="{B5ED9E0F-4855-4C2E-A12A-C60D4316DCD0}" srcOrd="1" destOrd="0" presId="urn:microsoft.com/office/officeart/2017/3/layout/HorizontalPathTimeline"/>
    <dgm:cxn modelId="{C1CD6C42-B907-45B0-B9BA-4AB72B7E54E7}" type="presParOf" srcId="{B5ED9E0F-4855-4C2E-A12A-C60D4316DCD0}" destId="{08BDE0AE-BFEF-4B10-BB40-E5179A5F8315}" srcOrd="0" destOrd="0" presId="urn:microsoft.com/office/officeart/2017/3/layout/HorizontalPathTimeline"/>
    <dgm:cxn modelId="{97FE191B-3916-48F0-BA8F-2DF1BD877B6C}" type="presParOf" srcId="{B5ED9E0F-4855-4C2E-A12A-C60D4316DCD0}" destId="{965DE12E-F41D-4288-8647-F87F36574EF3}" srcOrd="1" destOrd="0" presId="urn:microsoft.com/office/officeart/2017/3/layout/HorizontalPathTimeline"/>
    <dgm:cxn modelId="{509A70EB-99F0-4357-903C-07AAC30F1804}" type="presParOf" srcId="{2EE409E7-61E3-403D-A502-0494BD997F57}" destId="{4D60B752-498F-452B-A937-7A7F5C836190}" srcOrd="2" destOrd="0" presId="urn:microsoft.com/office/officeart/2017/3/layout/HorizontalPathTimeline"/>
    <dgm:cxn modelId="{C4799192-C313-4E86-98BF-EE363FACCEB0}" type="presParOf" srcId="{2EE409E7-61E3-403D-A502-0494BD997F57}" destId="{54300F1A-B17D-4FFD-BC2F-1AEC34E457CD}" srcOrd="3" destOrd="0" presId="urn:microsoft.com/office/officeart/2017/3/layout/HorizontalPathTimeline"/>
    <dgm:cxn modelId="{9E1091C0-BADA-4035-B231-5F2027A73382}" type="presParOf" srcId="{2EE409E7-61E3-403D-A502-0494BD997F57}" destId="{E138E3F2-A107-4DAC-9119-E0D7E25E8DA3}" srcOrd="4" destOrd="0" presId="urn:microsoft.com/office/officeart/2017/3/layout/HorizontalPathTimeline"/>
    <dgm:cxn modelId="{931E0389-F330-4C3A-9559-AD0410D606C9}" type="presParOf" srcId="{85F0C799-8234-473A-91FC-9A92B15D5C4B}" destId="{B85CA3A6-C739-4DD4-9C3E-17E89BE4B8AB}" srcOrd="1" destOrd="0" presId="urn:microsoft.com/office/officeart/2017/3/layout/HorizontalPathTimeline"/>
    <dgm:cxn modelId="{76A755FA-B6C7-4F02-812A-2F4B5E8864A1}" type="presParOf" srcId="{85F0C799-8234-473A-91FC-9A92B15D5C4B}" destId="{96C9CFCC-5841-454E-A836-22BC25E75105}" srcOrd="2" destOrd="0" presId="urn:microsoft.com/office/officeart/2017/3/layout/HorizontalPathTimeline"/>
    <dgm:cxn modelId="{E1EB6D4E-3544-4ED2-83F8-2DE977A77897}" type="presParOf" srcId="{96C9CFCC-5841-454E-A836-22BC25E75105}" destId="{4A974FC0-E0BC-45B8-A643-34D3FBE951A5}" srcOrd="0" destOrd="0" presId="urn:microsoft.com/office/officeart/2017/3/layout/HorizontalPathTimeline"/>
    <dgm:cxn modelId="{95EEBE54-2072-47B8-B9B7-65F8E1C2DFAE}" type="presParOf" srcId="{96C9CFCC-5841-454E-A836-22BC25E75105}" destId="{1FB41ED6-837A-4A82-B030-C7BD6E758927}" srcOrd="1" destOrd="0" presId="urn:microsoft.com/office/officeart/2017/3/layout/HorizontalPathTimeline"/>
    <dgm:cxn modelId="{950146AE-5EFD-45BF-B978-F23D2B9B4E60}" type="presParOf" srcId="{1FB41ED6-837A-4A82-B030-C7BD6E758927}" destId="{B36004B4-64EF-4FCA-82CD-7EF90D55E82B}" srcOrd="0" destOrd="0" presId="urn:microsoft.com/office/officeart/2017/3/layout/HorizontalPathTimeline"/>
    <dgm:cxn modelId="{E572932A-B017-47B2-A7F7-398EE6AE0B6C}" type="presParOf" srcId="{1FB41ED6-837A-4A82-B030-C7BD6E758927}" destId="{4ECC2B7F-766B-47E3-B53D-345E309DB61C}" srcOrd="1" destOrd="0" presId="urn:microsoft.com/office/officeart/2017/3/layout/HorizontalPathTimeline"/>
    <dgm:cxn modelId="{1500CE7F-43B6-4CD1-A85B-AE7EE84D8E1E}" type="presParOf" srcId="{96C9CFCC-5841-454E-A836-22BC25E75105}" destId="{733975F8-D41A-47A5-8DD6-A47AFC736626}" srcOrd="2" destOrd="0" presId="urn:microsoft.com/office/officeart/2017/3/layout/HorizontalPathTimeline"/>
    <dgm:cxn modelId="{C6856AFE-AF03-43DF-AFD3-BA8637743C9B}" type="presParOf" srcId="{96C9CFCC-5841-454E-A836-22BC25E75105}" destId="{C44ECEFE-BCB8-4C67-9AE7-25C4DF41E745}" srcOrd="3" destOrd="0" presId="urn:microsoft.com/office/officeart/2017/3/layout/HorizontalPathTimeline"/>
    <dgm:cxn modelId="{F304724F-56FB-44BA-B7A9-ED6D05259A25}" type="presParOf" srcId="{96C9CFCC-5841-454E-A836-22BC25E75105}" destId="{FB53B09F-AB38-4F14-AA9A-1EDA50378541}" srcOrd="4" destOrd="0" presId="urn:microsoft.com/office/officeart/2017/3/layout/HorizontalPathTimeline"/>
    <dgm:cxn modelId="{4BFDD624-7FEC-4B31-87A1-361F408ADD1B}" type="presParOf" srcId="{85F0C799-8234-473A-91FC-9A92B15D5C4B}" destId="{69230527-0B75-4B8D-84BB-16A7C23AAA31}" srcOrd="3" destOrd="0" presId="urn:microsoft.com/office/officeart/2017/3/layout/HorizontalPathTimeline"/>
    <dgm:cxn modelId="{F6286F86-A8C0-4B69-9C7F-8C52B58A7918}" type="presParOf" srcId="{85F0C799-8234-473A-91FC-9A92B15D5C4B}" destId="{2E34D4F2-03ED-4F26-99DB-65DA8F242399}" srcOrd="4" destOrd="0" presId="urn:microsoft.com/office/officeart/2017/3/layout/HorizontalPathTimeline"/>
    <dgm:cxn modelId="{350406FB-0446-4403-88F6-20A007A2F9B5}" type="presParOf" srcId="{2E34D4F2-03ED-4F26-99DB-65DA8F242399}" destId="{A5E636ED-B6FC-4320-A438-4B7D190ED2BA}" srcOrd="0" destOrd="0" presId="urn:microsoft.com/office/officeart/2017/3/layout/HorizontalPathTimeline"/>
    <dgm:cxn modelId="{4E125F7A-4C3E-4F48-A623-89EEA1D7DFCC}" type="presParOf" srcId="{2E34D4F2-03ED-4F26-99DB-65DA8F242399}" destId="{B869168E-7DF2-468C-94B4-204DBEFE3D5F}" srcOrd="1" destOrd="0" presId="urn:microsoft.com/office/officeart/2017/3/layout/HorizontalPathTimeline"/>
    <dgm:cxn modelId="{AD5A66C9-83C4-41C6-869B-315F949E4299}" type="presParOf" srcId="{B869168E-7DF2-468C-94B4-204DBEFE3D5F}" destId="{CC50C0F8-3160-4BE9-BB18-95398A6777E2}" srcOrd="0" destOrd="0" presId="urn:microsoft.com/office/officeart/2017/3/layout/HorizontalPathTimeline"/>
    <dgm:cxn modelId="{E3263DF2-1FC1-440F-BECA-B35EA55B1EDE}" type="presParOf" srcId="{B869168E-7DF2-468C-94B4-204DBEFE3D5F}" destId="{72FB6710-3401-4014-B7DB-1FE2457302C4}" srcOrd="1" destOrd="0" presId="urn:microsoft.com/office/officeart/2017/3/layout/HorizontalPathTimeline"/>
    <dgm:cxn modelId="{338FA112-5EE5-4C81-BC40-AA1B6AB946AA}" type="presParOf" srcId="{2E34D4F2-03ED-4F26-99DB-65DA8F242399}" destId="{0D54306C-A120-49A0-AA4D-31B277EA712D}" srcOrd="2" destOrd="0" presId="urn:microsoft.com/office/officeart/2017/3/layout/HorizontalPathTimeline"/>
    <dgm:cxn modelId="{D3B63D11-1C6C-41C3-8647-CAA017E120C2}" type="presParOf" srcId="{2E34D4F2-03ED-4F26-99DB-65DA8F242399}" destId="{849904EC-118D-4FE7-9E40-3383C8482492}" srcOrd="3" destOrd="0" presId="urn:microsoft.com/office/officeart/2017/3/layout/HorizontalPathTimeline"/>
    <dgm:cxn modelId="{E9ABDFFB-11BE-49DE-9F0C-024040CACFC3}" type="presParOf" srcId="{2E34D4F2-03ED-4F26-99DB-65DA8F242399}" destId="{66D47C0A-43AF-49D2-BC63-AEA165B5F4DA}" srcOrd="4" destOrd="0" presId="urn:microsoft.com/office/officeart/2017/3/layout/HorizontalPathTimeline"/>
    <dgm:cxn modelId="{825FF4BF-B071-4A51-B4AD-E4B7C599DD6B}" type="presParOf" srcId="{85F0C799-8234-473A-91FC-9A92B15D5C4B}" destId="{8747CA9D-35E7-4AA2-9B75-3A6C4B705AB9}" srcOrd="5" destOrd="0" presId="urn:microsoft.com/office/officeart/2017/3/layout/HorizontalPathTimeline"/>
    <dgm:cxn modelId="{0328B6DE-6F34-4AE6-9CAE-44E9DB692085}" type="presParOf" srcId="{85F0C799-8234-473A-91FC-9A92B15D5C4B}" destId="{51698111-690E-483A-8883-EA24C4D1D668}" srcOrd="6" destOrd="0" presId="urn:microsoft.com/office/officeart/2017/3/layout/HorizontalPathTimeline"/>
    <dgm:cxn modelId="{C7472348-AE32-4098-8AFB-088C93CCD28B}" type="presParOf" srcId="{51698111-690E-483A-8883-EA24C4D1D668}" destId="{50C2BE1B-B55E-4258-AA95-09E59C950EB5}" srcOrd="0" destOrd="0" presId="urn:microsoft.com/office/officeart/2017/3/layout/HorizontalPathTimeline"/>
    <dgm:cxn modelId="{C6BCE089-7D3E-4F76-AA4B-645BE87B5581}" type="presParOf" srcId="{51698111-690E-483A-8883-EA24C4D1D668}" destId="{8AF4EC32-5EB4-4A47-AD05-4EC07440D7C3}" srcOrd="1" destOrd="0" presId="urn:microsoft.com/office/officeart/2017/3/layout/HorizontalPathTimeline"/>
    <dgm:cxn modelId="{DA60E934-8DC2-4E06-B91E-186C5F34EDB0}" type="presParOf" srcId="{8AF4EC32-5EB4-4A47-AD05-4EC07440D7C3}" destId="{78EDE907-E9B3-4307-AD34-F3A679D6BF0C}" srcOrd="0" destOrd="0" presId="urn:microsoft.com/office/officeart/2017/3/layout/HorizontalPathTimeline"/>
    <dgm:cxn modelId="{C2BF6CD8-9BCA-4C7D-9229-BC84B539D1C6}" type="presParOf" srcId="{8AF4EC32-5EB4-4A47-AD05-4EC07440D7C3}" destId="{CE60AD17-B838-40C3-9E1B-BB9C82A1B7DD}" srcOrd="1" destOrd="0" presId="urn:microsoft.com/office/officeart/2017/3/layout/HorizontalPathTimeline"/>
    <dgm:cxn modelId="{AF632890-0378-4CB4-90B3-D031D02FBAF6}" type="presParOf" srcId="{51698111-690E-483A-8883-EA24C4D1D668}" destId="{F4785BA1-1312-4893-9395-669B74F7972E}" srcOrd="2" destOrd="0" presId="urn:microsoft.com/office/officeart/2017/3/layout/HorizontalPathTimeline"/>
    <dgm:cxn modelId="{3D2C74C5-5C55-4D91-B4B8-D4BFFED7437F}" type="presParOf" srcId="{51698111-690E-483A-8883-EA24C4D1D668}" destId="{36CB42DF-7689-440E-81F2-2DF92A6A6F37}" srcOrd="3" destOrd="0" presId="urn:microsoft.com/office/officeart/2017/3/layout/HorizontalPathTimeline"/>
    <dgm:cxn modelId="{4A1AA982-CF7C-4BF5-A974-EB3E7A0C5AB7}" type="presParOf" srcId="{51698111-690E-483A-8883-EA24C4D1D668}" destId="{DA0D2362-01BE-4875-844A-A1EF576E9EFC}" srcOrd="4" destOrd="0" presId="urn:microsoft.com/office/officeart/2017/3/layout/HorizontalPathTimeline"/>
    <dgm:cxn modelId="{B385C879-0799-4666-9148-4B2A2F307735}" type="presParOf" srcId="{85F0C799-8234-473A-91FC-9A92B15D5C4B}" destId="{D7AE5EC2-015A-4057-83AD-D44A533C9B91}" srcOrd="7" destOrd="0" presId="urn:microsoft.com/office/officeart/2017/3/layout/HorizontalPathTimeline"/>
    <dgm:cxn modelId="{36971300-B6DF-43E2-9FA0-E6C7F1CC8EFA}" type="presParOf" srcId="{85F0C799-8234-473A-91FC-9A92B15D5C4B}" destId="{DF278252-0ED6-455C-ADCC-20013435B242}" srcOrd="8" destOrd="0" presId="urn:microsoft.com/office/officeart/2017/3/layout/HorizontalPathTimeline"/>
    <dgm:cxn modelId="{B66EE57F-A2B2-4137-B564-BB5615D5BD53}" type="presParOf" srcId="{DF278252-0ED6-455C-ADCC-20013435B242}" destId="{D97187C9-27DC-4608-BD23-8EAA83A7D7A8}" srcOrd="0" destOrd="0" presId="urn:microsoft.com/office/officeart/2017/3/layout/HorizontalPathTimeline"/>
    <dgm:cxn modelId="{A4025399-791B-4830-8B23-643E063E1283}" type="presParOf" srcId="{DF278252-0ED6-455C-ADCC-20013435B242}" destId="{6769B2C8-C638-45CA-A973-9BC8C1F6CA7C}" srcOrd="1" destOrd="0" presId="urn:microsoft.com/office/officeart/2017/3/layout/HorizontalPathTimeline"/>
    <dgm:cxn modelId="{822F91E1-872A-4A23-9070-1C0F79F0F283}" type="presParOf" srcId="{6769B2C8-C638-45CA-A973-9BC8C1F6CA7C}" destId="{6866BCCC-B65C-48A6-9488-C157C94F54EB}" srcOrd="0" destOrd="0" presId="urn:microsoft.com/office/officeart/2017/3/layout/HorizontalPathTimeline"/>
    <dgm:cxn modelId="{CDD5165C-AA26-430C-8A86-98A49F1BC1ED}" type="presParOf" srcId="{6769B2C8-C638-45CA-A973-9BC8C1F6CA7C}" destId="{A495A4CC-A86C-4AD0-9DC6-91439106D8EC}" srcOrd="1" destOrd="0" presId="urn:microsoft.com/office/officeart/2017/3/layout/HorizontalPathTimeline"/>
    <dgm:cxn modelId="{DA6559AE-E8BF-4B81-AF53-F6E8D6696DB6}" type="presParOf" srcId="{DF278252-0ED6-455C-ADCC-20013435B242}" destId="{E36D73ED-5AC9-4652-8019-DAC2E2855EA9}" srcOrd="2" destOrd="0" presId="urn:microsoft.com/office/officeart/2017/3/layout/HorizontalPathTimeline"/>
    <dgm:cxn modelId="{A2AA85B9-941A-43FF-AD6A-E1379D56F84B}" type="presParOf" srcId="{DF278252-0ED6-455C-ADCC-20013435B242}" destId="{43BBA971-AF2F-4643-BF09-7AA01ED449AD}" srcOrd="3" destOrd="0" presId="urn:microsoft.com/office/officeart/2017/3/layout/HorizontalPathTimeline"/>
    <dgm:cxn modelId="{55D0D607-593D-4529-9C4F-95081FFFEBD9}" type="presParOf" srcId="{DF278252-0ED6-455C-ADCC-20013435B242}" destId="{F3537BBD-AD8D-42A2-AFA6-D9FB0396B8E7}" srcOrd="4" destOrd="0" presId="urn:microsoft.com/office/officeart/2017/3/layout/HorizontalPathTimeline"/>
    <dgm:cxn modelId="{3E5331D6-ED7B-4FC5-99F7-9E6646F4A0DE}" type="presParOf" srcId="{85F0C799-8234-473A-91FC-9A92B15D5C4B}" destId="{50D8A800-C863-4F39-82A0-13E7C1913B35}" srcOrd="9" destOrd="0" presId="urn:microsoft.com/office/officeart/2017/3/layout/HorizontalPathTimeline"/>
    <dgm:cxn modelId="{EC4B227D-EEF7-4E3A-BA44-82A8E874ECE9}" type="presParOf" srcId="{85F0C799-8234-473A-91FC-9A92B15D5C4B}" destId="{377EDF4E-AB0E-4A07-B43A-AD12BAA93816}" srcOrd="10" destOrd="0" presId="urn:microsoft.com/office/officeart/2017/3/layout/HorizontalPathTimeline"/>
    <dgm:cxn modelId="{A9B7FAD1-9451-4DAA-B7A9-72F56F9065CA}" type="presParOf" srcId="{377EDF4E-AB0E-4A07-B43A-AD12BAA93816}" destId="{88CD0590-4470-47BB-8EB1-19FFDC76B521}" srcOrd="0" destOrd="0" presId="urn:microsoft.com/office/officeart/2017/3/layout/HorizontalPathTimeline"/>
    <dgm:cxn modelId="{3AF49F7C-97C4-4E50-8F34-481E1142B3C3}" type="presParOf" srcId="{377EDF4E-AB0E-4A07-B43A-AD12BAA93816}" destId="{83EF065C-7003-4339-8FCA-B4077BC10B0A}" srcOrd="1" destOrd="0" presId="urn:microsoft.com/office/officeart/2017/3/layout/HorizontalPathTimeline"/>
    <dgm:cxn modelId="{0E8F057E-F5B7-43BB-8C49-1A377D05F2DB}" type="presParOf" srcId="{83EF065C-7003-4339-8FCA-B4077BC10B0A}" destId="{7B31C61F-5E40-443C-860F-9A9D53F3F02D}" srcOrd="0" destOrd="0" presId="urn:microsoft.com/office/officeart/2017/3/layout/HorizontalPathTimeline"/>
    <dgm:cxn modelId="{6155146A-D88E-4EF6-BBDB-AE92F714A829}" type="presParOf" srcId="{83EF065C-7003-4339-8FCA-B4077BC10B0A}" destId="{F2A0F6B6-16A3-4E06-BEB4-50963CBB7F9E}" srcOrd="1" destOrd="0" presId="urn:microsoft.com/office/officeart/2017/3/layout/HorizontalPathTimeline"/>
    <dgm:cxn modelId="{74B65DBC-9FA7-44B7-8717-FF97F03D2433}" type="presParOf" srcId="{377EDF4E-AB0E-4A07-B43A-AD12BAA93816}" destId="{05AA381D-AEB1-4FC5-A5BB-2097BCB03FF3}" srcOrd="2" destOrd="0" presId="urn:microsoft.com/office/officeart/2017/3/layout/HorizontalPathTimeline"/>
    <dgm:cxn modelId="{BE159DE7-6F6C-48DD-A0AC-FEB0AB7AD17E}" type="presParOf" srcId="{377EDF4E-AB0E-4A07-B43A-AD12BAA93816}" destId="{28292BB7-B07E-47AE-B190-27AC90DDADFE}" srcOrd="3" destOrd="0" presId="urn:microsoft.com/office/officeart/2017/3/layout/HorizontalPathTimeline"/>
    <dgm:cxn modelId="{F9B28A76-0777-4F15-A336-73EB862ACAF7}" type="presParOf" srcId="{377EDF4E-AB0E-4A07-B43A-AD12BAA93816}" destId="{5E5D67AB-64C4-4D68-B692-45AA014F80FE}"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BD0CB0-4595-47AB-8CE7-5A195CEC957A}"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4A7212C6-9D9E-42DF-9D01-E033DBC0E854}">
      <dgm:prSet/>
      <dgm:spPr/>
      <dgm:t>
        <a:bodyPr/>
        <a:lstStyle/>
        <a:p>
          <a:r>
            <a:rPr lang="en-US"/>
            <a:t>Comprehensive academic, transfer, financial aid and career counseling</a:t>
          </a:r>
        </a:p>
      </dgm:t>
    </dgm:pt>
    <dgm:pt modelId="{F552A7F7-045D-4694-9A05-FE715456B087}" type="parTrans" cxnId="{A8EC3D96-4086-493C-AF50-3432D635641E}">
      <dgm:prSet/>
      <dgm:spPr/>
      <dgm:t>
        <a:bodyPr/>
        <a:lstStyle/>
        <a:p>
          <a:endParaRPr lang="en-US"/>
        </a:p>
      </dgm:t>
    </dgm:pt>
    <dgm:pt modelId="{0AE7BC13-A26B-4A96-B39E-700B18F870C8}" type="sibTrans" cxnId="{A8EC3D96-4086-493C-AF50-3432D635641E}">
      <dgm:prSet/>
      <dgm:spPr/>
      <dgm:t>
        <a:bodyPr/>
        <a:lstStyle/>
        <a:p>
          <a:endParaRPr lang="en-US"/>
        </a:p>
      </dgm:t>
    </dgm:pt>
    <dgm:pt modelId="{7B233A86-9FC1-4899-A495-4C5000092A00}">
      <dgm:prSet/>
      <dgm:spPr/>
      <dgm:t>
        <a:bodyPr/>
        <a:lstStyle/>
        <a:p>
          <a:r>
            <a:rPr lang="en-US"/>
            <a:t>Student success workshops</a:t>
          </a:r>
        </a:p>
      </dgm:t>
    </dgm:pt>
    <dgm:pt modelId="{804018B9-3085-476D-AD48-1EF4D6FAFE84}" type="parTrans" cxnId="{AE3E1120-94DB-4FB9-9499-2036E0CF5174}">
      <dgm:prSet/>
      <dgm:spPr/>
      <dgm:t>
        <a:bodyPr/>
        <a:lstStyle/>
        <a:p>
          <a:endParaRPr lang="en-US"/>
        </a:p>
      </dgm:t>
    </dgm:pt>
    <dgm:pt modelId="{33F0A87D-3723-46DA-8E03-8C8467DDEAC4}" type="sibTrans" cxnId="{AE3E1120-94DB-4FB9-9499-2036E0CF5174}">
      <dgm:prSet/>
      <dgm:spPr/>
      <dgm:t>
        <a:bodyPr/>
        <a:lstStyle/>
        <a:p>
          <a:endParaRPr lang="en-US"/>
        </a:p>
      </dgm:t>
    </dgm:pt>
    <dgm:pt modelId="{D13399FC-6744-465D-A086-99B84CF4BC34}">
      <dgm:prSet/>
      <dgm:spPr/>
      <dgm:t>
        <a:bodyPr/>
        <a:lstStyle/>
        <a:p>
          <a:r>
            <a:rPr lang="en-US"/>
            <a:t>Outreach services</a:t>
          </a:r>
        </a:p>
      </dgm:t>
    </dgm:pt>
    <dgm:pt modelId="{B9A5869E-68D7-4A1D-845F-B93D4170673B}" type="parTrans" cxnId="{245A8C40-3CA0-46D1-89B3-0D78D6AAFE11}">
      <dgm:prSet/>
      <dgm:spPr/>
      <dgm:t>
        <a:bodyPr/>
        <a:lstStyle/>
        <a:p>
          <a:endParaRPr lang="en-US"/>
        </a:p>
      </dgm:t>
    </dgm:pt>
    <dgm:pt modelId="{860AF4B5-B351-4D45-BB21-120FEE57600E}" type="sibTrans" cxnId="{245A8C40-3CA0-46D1-89B3-0D78D6AAFE11}">
      <dgm:prSet/>
      <dgm:spPr/>
      <dgm:t>
        <a:bodyPr/>
        <a:lstStyle/>
        <a:p>
          <a:endParaRPr lang="en-US"/>
        </a:p>
      </dgm:t>
    </dgm:pt>
    <dgm:pt modelId="{8683DC8F-514D-4974-A38D-BCEC3A8B37BF}">
      <dgm:prSet/>
      <dgm:spPr/>
      <dgm:t>
        <a:bodyPr/>
        <a:lstStyle/>
        <a:p>
          <a:r>
            <a:rPr lang="en-US"/>
            <a:t>UndocuOrientation</a:t>
          </a:r>
        </a:p>
      </dgm:t>
    </dgm:pt>
    <dgm:pt modelId="{919A80FE-5B4E-45EF-B522-3FD6997C19E3}" type="parTrans" cxnId="{90389A56-A67C-4131-8262-EF674546119F}">
      <dgm:prSet/>
      <dgm:spPr/>
      <dgm:t>
        <a:bodyPr/>
        <a:lstStyle/>
        <a:p>
          <a:endParaRPr lang="en-US"/>
        </a:p>
      </dgm:t>
    </dgm:pt>
    <dgm:pt modelId="{076C0A3B-95FF-4C6B-8E3D-FF57E21DDA29}" type="sibTrans" cxnId="{90389A56-A67C-4131-8262-EF674546119F}">
      <dgm:prSet/>
      <dgm:spPr/>
      <dgm:t>
        <a:bodyPr/>
        <a:lstStyle/>
        <a:p>
          <a:endParaRPr lang="en-US"/>
        </a:p>
      </dgm:t>
    </dgm:pt>
    <dgm:pt modelId="{353ABF8E-9B69-4983-B4A1-E1347DB86645}">
      <dgm:prSet/>
      <dgm:spPr/>
      <dgm:t>
        <a:bodyPr/>
        <a:lstStyle/>
        <a:p>
          <a:r>
            <a:rPr lang="en-US"/>
            <a:t>Free immigration legal services</a:t>
          </a:r>
        </a:p>
      </dgm:t>
    </dgm:pt>
    <dgm:pt modelId="{3A281E99-1102-4A10-9563-21890E311D30}" type="parTrans" cxnId="{DDBE04BD-26FA-49DA-A243-A70A820A9634}">
      <dgm:prSet/>
      <dgm:spPr/>
      <dgm:t>
        <a:bodyPr/>
        <a:lstStyle/>
        <a:p>
          <a:endParaRPr lang="en-US"/>
        </a:p>
      </dgm:t>
    </dgm:pt>
    <dgm:pt modelId="{C6CB4FEA-C668-4D5D-ACE7-E79CADE64E41}" type="sibTrans" cxnId="{DDBE04BD-26FA-49DA-A243-A70A820A9634}">
      <dgm:prSet/>
      <dgm:spPr/>
      <dgm:t>
        <a:bodyPr/>
        <a:lstStyle/>
        <a:p>
          <a:endParaRPr lang="en-US"/>
        </a:p>
      </dgm:t>
    </dgm:pt>
    <dgm:pt modelId="{D0D4961F-3B48-4DFB-A2CC-5B1B6DCE9647}">
      <dgm:prSet/>
      <dgm:spPr/>
      <dgm:t>
        <a:bodyPr/>
        <a:lstStyle/>
        <a:p>
          <a:r>
            <a:rPr lang="en-US"/>
            <a:t>DACA application clinics</a:t>
          </a:r>
        </a:p>
      </dgm:t>
    </dgm:pt>
    <dgm:pt modelId="{E1EB6B75-9136-40E3-B3BA-802CD7F7BDD2}" type="parTrans" cxnId="{861061EB-8854-435A-8C5E-73EB7643729F}">
      <dgm:prSet/>
      <dgm:spPr/>
      <dgm:t>
        <a:bodyPr/>
        <a:lstStyle/>
        <a:p>
          <a:endParaRPr lang="en-US"/>
        </a:p>
      </dgm:t>
    </dgm:pt>
    <dgm:pt modelId="{4CC852EA-FAE5-46BF-B268-630157A4EC2F}" type="sibTrans" cxnId="{861061EB-8854-435A-8C5E-73EB7643729F}">
      <dgm:prSet/>
      <dgm:spPr/>
      <dgm:t>
        <a:bodyPr/>
        <a:lstStyle/>
        <a:p>
          <a:endParaRPr lang="en-US"/>
        </a:p>
      </dgm:t>
    </dgm:pt>
    <dgm:pt modelId="{3CE7F8C6-C7BB-48F7-AC61-E4FA5D852CBE}">
      <dgm:prSet/>
      <dgm:spPr/>
      <dgm:t>
        <a:bodyPr/>
        <a:lstStyle/>
        <a:p>
          <a:r>
            <a:rPr lang="en-US"/>
            <a:t>College field trips</a:t>
          </a:r>
        </a:p>
      </dgm:t>
    </dgm:pt>
    <dgm:pt modelId="{54398A00-2DE3-480E-A8FD-A4E43E36C558}" type="parTrans" cxnId="{7A0FD8E0-3CA8-46D3-B5D2-B4CC3144280D}">
      <dgm:prSet/>
      <dgm:spPr/>
      <dgm:t>
        <a:bodyPr/>
        <a:lstStyle/>
        <a:p>
          <a:endParaRPr lang="en-US"/>
        </a:p>
      </dgm:t>
    </dgm:pt>
    <dgm:pt modelId="{EC7323E0-2D9F-43CD-80FC-698EB8F47588}" type="sibTrans" cxnId="{7A0FD8E0-3CA8-46D3-B5D2-B4CC3144280D}">
      <dgm:prSet/>
      <dgm:spPr/>
      <dgm:t>
        <a:bodyPr/>
        <a:lstStyle/>
        <a:p>
          <a:endParaRPr lang="en-US"/>
        </a:p>
      </dgm:t>
    </dgm:pt>
    <dgm:pt modelId="{399245EA-CA2A-431C-B4C7-4DB4B63A4639}">
      <dgm:prSet/>
      <dgm:spPr/>
      <dgm:t>
        <a:bodyPr/>
        <a:lstStyle/>
        <a:p>
          <a:r>
            <a:rPr lang="en-US"/>
            <a:t>Undocumented Student Week of Action</a:t>
          </a:r>
        </a:p>
      </dgm:t>
    </dgm:pt>
    <dgm:pt modelId="{F8ADEAB4-409C-4BF5-8E7F-366A20AEBC78}" type="parTrans" cxnId="{55957BF9-2933-4424-A0B5-23289151AEFF}">
      <dgm:prSet/>
      <dgm:spPr/>
      <dgm:t>
        <a:bodyPr/>
        <a:lstStyle/>
        <a:p>
          <a:endParaRPr lang="en-US"/>
        </a:p>
      </dgm:t>
    </dgm:pt>
    <dgm:pt modelId="{354CE7D0-CE1D-4553-BC6C-D48A9AE76DE3}" type="sibTrans" cxnId="{55957BF9-2933-4424-A0B5-23289151AEFF}">
      <dgm:prSet/>
      <dgm:spPr/>
      <dgm:t>
        <a:bodyPr/>
        <a:lstStyle/>
        <a:p>
          <a:endParaRPr lang="en-US"/>
        </a:p>
      </dgm:t>
    </dgm:pt>
    <dgm:pt modelId="{DAC62F89-E3A6-4F39-9CD5-81D0BF2F0142}">
      <dgm:prSet/>
      <dgm:spPr/>
      <dgm:t>
        <a:bodyPr/>
        <a:lstStyle/>
        <a:p>
          <a:r>
            <a:rPr lang="en-US"/>
            <a:t>Financial Aid/Emergency Aid Assistance</a:t>
          </a:r>
        </a:p>
      </dgm:t>
    </dgm:pt>
    <dgm:pt modelId="{0B5E2D1F-61AE-4019-ABBB-DE976829BBEA}" type="parTrans" cxnId="{400C19F7-8D23-4DE1-9CAB-D7C966A72A69}">
      <dgm:prSet/>
      <dgm:spPr/>
      <dgm:t>
        <a:bodyPr/>
        <a:lstStyle/>
        <a:p>
          <a:endParaRPr lang="en-US"/>
        </a:p>
      </dgm:t>
    </dgm:pt>
    <dgm:pt modelId="{BCC18F04-F59E-41A6-AED2-68D5C0E5FAAC}" type="sibTrans" cxnId="{400C19F7-8D23-4DE1-9CAB-D7C966A72A69}">
      <dgm:prSet/>
      <dgm:spPr/>
      <dgm:t>
        <a:bodyPr/>
        <a:lstStyle/>
        <a:p>
          <a:endParaRPr lang="en-US"/>
        </a:p>
      </dgm:t>
    </dgm:pt>
    <dgm:pt modelId="{8A75C353-41A2-416F-BE89-2361D3104D03}">
      <dgm:prSet/>
      <dgm:spPr/>
      <dgm:t>
        <a:bodyPr/>
        <a:lstStyle/>
        <a:p>
          <a:r>
            <a:rPr lang="en-US" dirty="0"/>
            <a:t>IDEAS student club advising</a:t>
          </a:r>
        </a:p>
      </dgm:t>
    </dgm:pt>
    <dgm:pt modelId="{BB8F71B6-F4D4-42C4-AFF8-B72FBC784BCE}" type="parTrans" cxnId="{FD527A35-9E48-419F-A4F3-4DBA5BE731DD}">
      <dgm:prSet/>
      <dgm:spPr/>
      <dgm:t>
        <a:bodyPr/>
        <a:lstStyle/>
        <a:p>
          <a:endParaRPr lang="en-US"/>
        </a:p>
      </dgm:t>
    </dgm:pt>
    <dgm:pt modelId="{139F9A3B-8787-4F55-B3AF-7BBA1E75DF3F}" type="sibTrans" cxnId="{FD527A35-9E48-419F-A4F3-4DBA5BE731DD}">
      <dgm:prSet/>
      <dgm:spPr/>
      <dgm:t>
        <a:bodyPr/>
        <a:lstStyle/>
        <a:p>
          <a:endParaRPr lang="en-US"/>
        </a:p>
      </dgm:t>
    </dgm:pt>
    <dgm:pt modelId="{F4E0C6AB-D771-4D80-915B-9A34201A89F6}">
      <dgm:prSet/>
      <dgm:spPr/>
      <dgm:t>
        <a:bodyPr/>
        <a:lstStyle/>
        <a:p>
          <a:r>
            <a:rPr lang="en-US" dirty="0" err="1"/>
            <a:t>UndocuAlly</a:t>
          </a:r>
          <a:r>
            <a:rPr lang="en-US" dirty="0"/>
            <a:t> Training</a:t>
          </a:r>
        </a:p>
      </dgm:t>
    </dgm:pt>
    <dgm:pt modelId="{06D91300-39A0-4698-9D5F-CB0523556223}" type="parTrans" cxnId="{AA38CFCF-59F0-4253-8FFA-211F4B193B59}">
      <dgm:prSet/>
      <dgm:spPr/>
      <dgm:t>
        <a:bodyPr/>
        <a:lstStyle/>
        <a:p>
          <a:endParaRPr lang="en-US"/>
        </a:p>
      </dgm:t>
    </dgm:pt>
    <dgm:pt modelId="{B5682C1A-B027-42D0-B2DC-E69D69B01CD8}" type="sibTrans" cxnId="{AA38CFCF-59F0-4253-8FFA-211F4B193B59}">
      <dgm:prSet/>
      <dgm:spPr/>
      <dgm:t>
        <a:bodyPr/>
        <a:lstStyle/>
        <a:p>
          <a:endParaRPr lang="en-US"/>
        </a:p>
      </dgm:t>
    </dgm:pt>
    <dgm:pt modelId="{9192D68D-BB7C-44AA-9E9D-5D9CDDFDEC8F}">
      <dgm:prSet/>
      <dgm:spPr/>
      <dgm:t>
        <a:bodyPr/>
        <a:lstStyle/>
        <a:p>
          <a:r>
            <a:rPr lang="en-US" dirty="0"/>
            <a:t>Mental Health Support</a:t>
          </a:r>
        </a:p>
      </dgm:t>
    </dgm:pt>
    <dgm:pt modelId="{1E384B9E-F295-48E4-8C49-5F204DC5F86E}" type="parTrans" cxnId="{9287F454-4BD5-41D0-8748-7A6267C87BE0}">
      <dgm:prSet/>
      <dgm:spPr/>
      <dgm:t>
        <a:bodyPr/>
        <a:lstStyle/>
        <a:p>
          <a:endParaRPr lang="en-US"/>
        </a:p>
      </dgm:t>
    </dgm:pt>
    <dgm:pt modelId="{89F133EC-3AA5-48B3-8377-7BE3AFA78B91}" type="sibTrans" cxnId="{9287F454-4BD5-41D0-8748-7A6267C87BE0}">
      <dgm:prSet/>
      <dgm:spPr/>
      <dgm:t>
        <a:bodyPr/>
        <a:lstStyle/>
        <a:p>
          <a:endParaRPr lang="en-US"/>
        </a:p>
      </dgm:t>
    </dgm:pt>
    <dgm:pt modelId="{4A39C649-2E97-468E-B0F5-B6F292D753CB}" type="pres">
      <dgm:prSet presAssocID="{80BD0CB0-4595-47AB-8CE7-5A195CEC957A}" presName="diagram" presStyleCnt="0">
        <dgm:presLayoutVars>
          <dgm:dir/>
          <dgm:resizeHandles val="exact"/>
        </dgm:presLayoutVars>
      </dgm:prSet>
      <dgm:spPr/>
    </dgm:pt>
    <dgm:pt modelId="{6364FAC3-18E4-4030-8FCE-427DDDB813A9}" type="pres">
      <dgm:prSet presAssocID="{4A7212C6-9D9E-42DF-9D01-E033DBC0E854}" presName="node" presStyleLbl="node1" presStyleIdx="0" presStyleCnt="12">
        <dgm:presLayoutVars>
          <dgm:bulletEnabled val="1"/>
        </dgm:presLayoutVars>
      </dgm:prSet>
      <dgm:spPr/>
    </dgm:pt>
    <dgm:pt modelId="{41E35D3F-77D1-4BDD-8E43-22798CD6586F}" type="pres">
      <dgm:prSet presAssocID="{0AE7BC13-A26B-4A96-B39E-700B18F870C8}" presName="sibTrans" presStyleCnt="0"/>
      <dgm:spPr/>
    </dgm:pt>
    <dgm:pt modelId="{B7DF6A7F-828B-4474-82BF-3233F268D494}" type="pres">
      <dgm:prSet presAssocID="{7B233A86-9FC1-4899-A495-4C5000092A00}" presName="node" presStyleLbl="node1" presStyleIdx="1" presStyleCnt="12">
        <dgm:presLayoutVars>
          <dgm:bulletEnabled val="1"/>
        </dgm:presLayoutVars>
      </dgm:prSet>
      <dgm:spPr/>
    </dgm:pt>
    <dgm:pt modelId="{6A3CE4CB-8C06-437A-92D0-EEFACA1EA584}" type="pres">
      <dgm:prSet presAssocID="{33F0A87D-3723-46DA-8E03-8C8467DDEAC4}" presName="sibTrans" presStyleCnt="0"/>
      <dgm:spPr/>
    </dgm:pt>
    <dgm:pt modelId="{E3789A28-09BE-4E52-B271-1BBCC17B391E}" type="pres">
      <dgm:prSet presAssocID="{D13399FC-6744-465D-A086-99B84CF4BC34}" presName="node" presStyleLbl="node1" presStyleIdx="2" presStyleCnt="12">
        <dgm:presLayoutVars>
          <dgm:bulletEnabled val="1"/>
        </dgm:presLayoutVars>
      </dgm:prSet>
      <dgm:spPr/>
    </dgm:pt>
    <dgm:pt modelId="{4F6BA5A4-83B9-494B-8310-7B1924A114A1}" type="pres">
      <dgm:prSet presAssocID="{860AF4B5-B351-4D45-BB21-120FEE57600E}" presName="sibTrans" presStyleCnt="0"/>
      <dgm:spPr/>
    </dgm:pt>
    <dgm:pt modelId="{EBAC6A19-416A-4A22-AB17-4AD172F32D32}" type="pres">
      <dgm:prSet presAssocID="{8683DC8F-514D-4974-A38D-BCEC3A8B37BF}" presName="node" presStyleLbl="node1" presStyleIdx="3" presStyleCnt="12">
        <dgm:presLayoutVars>
          <dgm:bulletEnabled val="1"/>
        </dgm:presLayoutVars>
      </dgm:prSet>
      <dgm:spPr/>
    </dgm:pt>
    <dgm:pt modelId="{527EA837-6802-4071-BB80-7CCE3D363C4C}" type="pres">
      <dgm:prSet presAssocID="{076C0A3B-95FF-4C6B-8E3D-FF57E21DDA29}" presName="sibTrans" presStyleCnt="0"/>
      <dgm:spPr/>
    </dgm:pt>
    <dgm:pt modelId="{43D39D50-677C-4A23-9B1D-D7E75185FFF4}" type="pres">
      <dgm:prSet presAssocID="{353ABF8E-9B69-4983-B4A1-E1347DB86645}" presName="node" presStyleLbl="node1" presStyleIdx="4" presStyleCnt="12">
        <dgm:presLayoutVars>
          <dgm:bulletEnabled val="1"/>
        </dgm:presLayoutVars>
      </dgm:prSet>
      <dgm:spPr/>
    </dgm:pt>
    <dgm:pt modelId="{FAE3FDA2-6568-4EBE-9BC1-5E0A8BE2DEDD}" type="pres">
      <dgm:prSet presAssocID="{C6CB4FEA-C668-4D5D-ACE7-E79CADE64E41}" presName="sibTrans" presStyleCnt="0"/>
      <dgm:spPr/>
    </dgm:pt>
    <dgm:pt modelId="{597F54BA-C735-4FEC-B519-A28D3E8E3C1C}" type="pres">
      <dgm:prSet presAssocID="{D0D4961F-3B48-4DFB-A2CC-5B1B6DCE9647}" presName="node" presStyleLbl="node1" presStyleIdx="5" presStyleCnt="12">
        <dgm:presLayoutVars>
          <dgm:bulletEnabled val="1"/>
        </dgm:presLayoutVars>
      </dgm:prSet>
      <dgm:spPr/>
    </dgm:pt>
    <dgm:pt modelId="{FCC0C13E-1C58-4117-B5BB-020B3656B0DA}" type="pres">
      <dgm:prSet presAssocID="{4CC852EA-FAE5-46BF-B268-630157A4EC2F}" presName="sibTrans" presStyleCnt="0"/>
      <dgm:spPr/>
    </dgm:pt>
    <dgm:pt modelId="{98241EDE-0343-430E-A9E1-C78F4D8348AC}" type="pres">
      <dgm:prSet presAssocID="{3CE7F8C6-C7BB-48F7-AC61-E4FA5D852CBE}" presName="node" presStyleLbl="node1" presStyleIdx="6" presStyleCnt="12">
        <dgm:presLayoutVars>
          <dgm:bulletEnabled val="1"/>
        </dgm:presLayoutVars>
      </dgm:prSet>
      <dgm:spPr/>
    </dgm:pt>
    <dgm:pt modelId="{4382FE2E-1DF6-4008-ABDF-8F7E7ADE189B}" type="pres">
      <dgm:prSet presAssocID="{EC7323E0-2D9F-43CD-80FC-698EB8F47588}" presName="sibTrans" presStyleCnt="0"/>
      <dgm:spPr/>
    </dgm:pt>
    <dgm:pt modelId="{12A3E6FD-AF68-4EC2-9133-8EAF946B8C7C}" type="pres">
      <dgm:prSet presAssocID="{399245EA-CA2A-431C-B4C7-4DB4B63A4639}" presName="node" presStyleLbl="node1" presStyleIdx="7" presStyleCnt="12">
        <dgm:presLayoutVars>
          <dgm:bulletEnabled val="1"/>
        </dgm:presLayoutVars>
      </dgm:prSet>
      <dgm:spPr/>
    </dgm:pt>
    <dgm:pt modelId="{DAEF452A-4D5B-4D72-BA8A-98AAC3FEBA1D}" type="pres">
      <dgm:prSet presAssocID="{354CE7D0-CE1D-4553-BC6C-D48A9AE76DE3}" presName="sibTrans" presStyleCnt="0"/>
      <dgm:spPr/>
    </dgm:pt>
    <dgm:pt modelId="{ED4B92E7-A6EC-41BA-A4D1-0168F242D80D}" type="pres">
      <dgm:prSet presAssocID="{DAC62F89-E3A6-4F39-9CD5-81D0BF2F0142}" presName="node" presStyleLbl="node1" presStyleIdx="8" presStyleCnt="12">
        <dgm:presLayoutVars>
          <dgm:bulletEnabled val="1"/>
        </dgm:presLayoutVars>
      </dgm:prSet>
      <dgm:spPr/>
    </dgm:pt>
    <dgm:pt modelId="{ED653375-9573-4A8F-BADC-ACB78AF4CE0B}" type="pres">
      <dgm:prSet presAssocID="{BCC18F04-F59E-41A6-AED2-68D5C0E5FAAC}" presName="sibTrans" presStyleCnt="0"/>
      <dgm:spPr/>
    </dgm:pt>
    <dgm:pt modelId="{F5964750-553D-4A77-96D0-433F205E3B1F}" type="pres">
      <dgm:prSet presAssocID="{8A75C353-41A2-416F-BE89-2361D3104D03}" presName="node" presStyleLbl="node1" presStyleIdx="9" presStyleCnt="12">
        <dgm:presLayoutVars>
          <dgm:bulletEnabled val="1"/>
        </dgm:presLayoutVars>
      </dgm:prSet>
      <dgm:spPr/>
    </dgm:pt>
    <dgm:pt modelId="{6E8E7E07-2BDD-4987-BBA0-B545A085D711}" type="pres">
      <dgm:prSet presAssocID="{139F9A3B-8787-4F55-B3AF-7BBA1E75DF3F}" presName="sibTrans" presStyleCnt="0"/>
      <dgm:spPr/>
    </dgm:pt>
    <dgm:pt modelId="{3DA81C0E-FACC-4A57-B9BB-2FE1DBE7C016}" type="pres">
      <dgm:prSet presAssocID="{F4E0C6AB-D771-4D80-915B-9A34201A89F6}" presName="node" presStyleLbl="node1" presStyleIdx="10" presStyleCnt="12">
        <dgm:presLayoutVars>
          <dgm:bulletEnabled val="1"/>
        </dgm:presLayoutVars>
      </dgm:prSet>
      <dgm:spPr/>
    </dgm:pt>
    <dgm:pt modelId="{AD40AE0C-25F4-47F1-A12A-E9F02306FC60}" type="pres">
      <dgm:prSet presAssocID="{B5682C1A-B027-42D0-B2DC-E69D69B01CD8}" presName="sibTrans" presStyleCnt="0"/>
      <dgm:spPr/>
    </dgm:pt>
    <dgm:pt modelId="{BE997785-6F5B-4B41-AAA9-DE330F19647A}" type="pres">
      <dgm:prSet presAssocID="{9192D68D-BB7C-44AA-9E9D-5D9CDDFDEC8F}" presName="node" presStyleLbl="node1" presStyleIdx="11" presStyleCnt="12">
        <dgm:presLayoutVars>
          <dgm:bulletEnabled val="1"/>
        </dgm:presLayoutVars>
      </dgm:prSet>
      <dgm:spPr/>
    </dgm:pt>
  </dgm:ptLst>
  <dgm:cxnLst>
    <dgm:cxn modelId="{C49C2A16-31B4-4D4A-8187-7E65A6A2E579}" type="presOf" srcId="{7B233A86-9FC1-4899-A495-4C5000092A00}" destId="{B7DF6A7F-828B-4474-82BF-3233F268D494}" srcOrd="0" destOrd="0" presId="urn:microsoft.com/office/officeart/2005/8/layout/default"/>
    <dgm:cxn modelId="{AE3E1120-94DB-4FB9-9499-2036E0CF5174}" srcId="{80BD0CB0-4595-47AB-8CE7-5A195CEC957A}" destId="{7B233A86-9FC1-4899-A495-4C5000092A00}" srcOrd="1" destOrd="0" parTransId="{804018B9-3085-476D-AD48-1EF4D6FAFE84}" sibTransId="{33F0A87D-3723-46DA-8E03-8C8467DDEAC4}"/>
    <dgm:cxn modelId="{7010412D-EA09-4BCA-8F8F-165DF3CA11D9}" type="presOf" srcId="{80BD0CB0-4595-47AB-8CE7-5A195CEC957A}" destId="{4A39C649-2E97-468E-B0F5-B6F292D753CB}" srcOrd="0" destOrd="0" presId="urn:microsoft.com/office/officeart/2005/8/layout/default"/>
    <dgm:cxn modelId="{584AA92D-FFBB-4B8F-9A60-0CA542CB0BCA}" type="presOf" srcId="{8A75C353-41A2-416F-BE89-2361D3104D03}" destId="{F5964750-553D-4A77-96D0-433F205E3B1F}" srcOrd="0" destOrd="0" presId="urn:microsoft.com/office/officeart/2005/8/layout/default"/>
    <dgm:cxn modelId="{FD527A35-9E48-419F-A4F3-4DBA5BE731DD}" srcId="{80BD0CB0-4595-47AB-8CE7-5A195CEC957A}" destId="{8A75C353-41A2-416F-BE89-2361D3104D03}" srcOrd="9" destOrd="0" parTransId="{BB8F71B6-F4D4-42C4-AFF8-B72FBC784BCE}" sibTransId="{139F9A3B-8787-4F55-B3AF-7BBA1E75DF3F}"/>
    <dgm:cxn modelId="{245A8C40-3CA0-46D1-89B3-0D78D6AAFE11}" srcId="{80BD0CB0-4595-47AB-8CE7-5A195CEC957A}" destId="{D13399FC-6744-465D-A086-99B84CF4BC34}" srcOrd="2" destOrd="0" parTransId="{B9A5869E-68D7-4A1D-845F-B93D4170673B}" sibTransId="{860AF4B5-B351-4D45-BB21-120FEE57600E}"/>
    <dgm:cxn modelId="{4145AC50-7D68-498E-8D32-D3FF7948D7D6}" type="presOf" srcId="{F4E0C6AB-D771-4D80-915B-9A34201A89F6}" destId="{3DA81C0E-FACC-4A57-B9BB-2FE1DBE7C016}" srcOrd="0" destOrd="0" presId="urn:microsoft.com/office/officeart/2005/8/layout/default"/>
    <dgm:cxn modelId="{9287F454-4BD5-41D0-8748-7A6267C87BE0}" srcId="{80BD0CB0-4595-47AB-8CE7-5A195CEC957A}" destId="{9192D68D-BB7C-44AA-9E9D-5D9CDDFDEC8F}" srcOrd="11" destOrd="0" parTransId="{1E384B9E-F295-48E4-8C49-5F204DC5F86E}" sibTransId="{89F133EC-3AA5-48B3-8377-7BE3AFA78B91}"/>
    <dgm:cxn modelId="{90389A56-A67C-4131-8262-EF674546119F}" srcId="{80BD0CB0-4595-47AB-8CE7-5A195CEC957A}" destId="{8683DC8F-514D-4974-A38D-BCEC3A8B37BF}" srcOrd="3" destOrd="0" parTransId="{919A80FE-5B4E-45EF-B522-3FD6997C19E3}" sibTransId="{076C0A3B-95FF-4C6B-8E3D-FF57E21DDA29}"/>
    <dgm:cxn modelId="{0F7A7A59-26BF-4C53-910B-C32A84C1D5D7}" type="presOf" srcId="{D13399FC-6744-465D-A086-99B84CF4BC34}" destId="{E3789A28-09BE-4E52-B271-1BBCC17B391E}" srcOrd="0" destOrd="0" presId="urn:microsoft.com/office/officeart/2005/8/layout/default"/>
    <dgm:cxn modelId="{E777DC6E-069F-4DF7-BA97-BC500D14A6B4}" type="presOf" srcId="{4A7212C6-9D9E-42DF-9D01-E033DBC0E854}" destId="{6364FAC3-18E4-4030-8FCE-427DDDB813A9}" srcOrd="0" destOrd="0" presId="urn:microsoft.com/office/officeart/2005/8/layout/default"/>
    <dgm:cxn modelId="{09F4788B-DC3C-4310-87A6-471BB506ED7A}" type="presOf" srcId="{D0D4961F-3B48-4DFB-A2CC-5B1B6DCE9647}" destId="{597F54BA-C735-4FEC-B519-A28D3E8E3C1C}" srcOrd="0" destOrd="0" presId="urn:microsoft.com/office/officeart/2005/8/layout/default"/>
    <dgm:cxn modelId="{7DBD5D93-FAE5-4C9C-BD3F-C4C5DD7B5EEB}" type="presOf" srcId="{DAC62F89-E3A6-4F39-9CD5-81D0BF2F0142}" destId="{ED4B92E7-A6EC-41BA-A4D1-0168F242D80D}" srcOrd="0" destOrd="0" presId="urn:microsoft.com/office/officeart/2005/8/layout/default"/>
    <dgm:cxn modelId="{A8EC3D96-4086-493C-AF50-3432D635641E}" srcId="{80BD0CB0-4595-47AB-8CE7-5A195CEC957A}" destId="{4A7212C6-9D9E-42DF-9D01-E033DBC0E854}" srcOrd="0" destOrd="0" parTransId="{F552A7F7-045D-4694-9A05-FE715456B087}" sibTransId="{0AE7BC13-A26B-4A96-B39E-700B18F870C8}"/>
    <dgm:cxn modelId="{ADD5789B-AB86-44AE-BBD8-0019DE8D6394}" type="presOf" srcId="{399245EA-CA2A-431C-B4C7-4DB4B63A4639}" destId="{12A3E6FD-AF68-4EC2-9133-8EAF946B8C7C}" srcOrd="0" destOrd="0" presId="urn:microsoft.com/office/officeart/2005/8/layout/default"/>
    <dgm:cxn modelId="{DDBE04BD-26FA-49DA-A243-A70A820A9634}" srcId="{80BD0CB0-4595-47AB-8CE7-5A195CEC957A}" destId="{353ABF8E-9B69-4983-B4A1-E1347DB86645}" srcOrd="4" destOrd="0" parTransId="{3A281E99-1102-4A10-9563-21890E311D30}" sibTransId="{C6CB4FEA-C668-4D5D-ACE7-E79CADE64E41}"/>
    <dgm:cxn modelId="{83C415C3-0505-484E-A9FC-B359BBFDF451}" type="presOf" srcId="{8683DC8F-514D-4974-A38D-BCEC3A8B37BF}" destId="{EBAC6A19-416A-4A22-AB17-4AD172F32D32}" srcOrd="0" destOrd="0" presId="urn:microsoft.com/office/officeart/2005/8/layout/default"/>
    <dgm:cxn modelId="{22A924CD-4B00-4D32-8E82-FC938597B735}" type="presOf" srcId="{353ABF8E-9B69-4983-B4A1-E1347DB86645}" destId="{43D39D50-677C-4A23-9B1D-D7E75185FFF4}" srcOrd="0" destOrd="0" presId="urn:microsoft.com/office/officeart/2005/8/layout/default"/>
    <dgm:cxn modelId="{AA38CFCF-59F0-4253-8FFA-211F4B193B59}" srcId="{80BD0CB0-4595-47AB-8CE7-5A195CEC957A}" destId="{F4E0C6AB-D771-4D80-915B-9A34201A89F6}" srcOrd="10" destOrd="0" parTransId="{06D91300-39A0-4698-9D5F-CB0523556223}" sibTransId="{B5682C1A-B027-42D0-B2DC-E69D69B01CD8}"/>
    <dgm:cxn modelId="{E7ED62D5-2EF7-4F5B-8CDB-A945D95D825C}" type="presOf" srcId="{9192D68D-BB7C-44AA-9E9D-5D9CDDFDEC8F}" destId="{BE997785-6F5B-4B41-AAA9-DE330F19647A}" srcOrd="0" destOrd="0" presId="urn:microsoft.com/office/officeart/2005/8/layout/default"/>
    <dgm:cxn modelId="{7A0FD8E0-3CA8-46D3-B5D2-B4CC3144280D}" srcId="{80BD0CB0-4595-47AB-8CE7-5A195CEC957A}" destId="{3CE7F8C6-C7BB-48F7-AC61-E4FA5D852CBE}" srcOrd="6" destOrd="0" parTransId="{54398A00-2DE3-480E-A8FD-A4E43E36C558}" sibTransId="{EC7323E0-2D9F-43CD-80FC-698EB8F47588}"/>
    <dgm:cxn modelId="{861061EB-8854-435A-8C5E-73EB7643729F}" srcId="{80BD0CB0-4595-47AB-8CE7-5A195CEC957A}" destId="{D0D4961F-3B48-4DFB-A2CC-5B1B6DCE9647}" srcOrd="5" destOrd="0" parTransId="{E1EB6B75-9136-40E3-B3BA-802CD7F7BDD2}" sibTransId="{4CC852EA-FAE5-46BF-B268-630157A4EC2F}"/>
    <dgm:cxn modelId="{749FE0ED-114B-4EFE-A379-2277228045CB}" type="presOf" srcId="{3CE7F8C6-C7BB-48F7-AC61-E4FA5D852CBE}" destId="{98241EDE-0343-430E-A9E1-C78F4D8348AC}" srcOrd="0" destOrd="0" presId="urn:microsoft.com/office/officeart/2005/8/layout/default"/>
    <dgm:cxn modelId="{400C19F7-8D23-4DE1-9CAB-D7C966A72A69}" srcId="{80BD0CB0-4595-47AB-8CE7-5A195CEC957A}" destId="{DAC62F89-E3A6-4F39-9CD5-81D0BF2F0142}" srcOrd="8" destOrd="0" parTransId="{0B5E2D1F-61AE-4019-ABBB-DE976829BBEA}" sibTransId="{BCC18F04-F59E-41A6-AED2-68D5C0E5FAAC}"/>
    <dgm:cxn modelId="{55957BF9-2933-4424-A0B5-23289151AEFF}" srcId="{80BD0CB0-4595-47AB-8CE7-5A195CEC957A}" destId="{399245EA-CA2A-431C-B4C7-4DB4B63A4639}" srcOrd="7" destOrd="0" parTransId="{F8ADEAB4-409C-4BF5-8E7F-366A20AEBC78}" sibTransId="{354CE7D0-CE1D-4553-BC6C-D48A9AE76DE3}"/>
    <dgm:cxn modelId="{57D911FC-A02E-4612-9311-C0FFE749CB7E}" type="presParOf" srcId="{4A39C649-2E97-468E-B0F5-B6F292D753CB}" destId="{6364FAC3-18E4-4030-8FCE-427DDDB813A9}" srcOrd="0" destOrd="0" presId="urn:microsoft.com/office/officeart/2005/8/layout/default"/>
    <dgm:cxn modelId="{A239A319-326B-4DDF-B5AF-D8A257A5FC9A}" type="presParOf" srcId="{4A39C649-2E97-468E-B0F5-B6F292D753CB}" destId="{41E35D3F-77D1-4BDD-8E43-22798CD6586F}" srcOrd="1" destOrd="0" presId="urn:microsoft.com/office/officeart/2005/8/layout/default"/>
    <dgm:cxn modelId="{B83BA4F6-C954-48FE-A198-9AF293ED454E}" type="presParOf" srcId="{4A39C649-2E97-468E-B0F5-B6F292D753CB}" destId="{B7DF6A7F-828B-4474-82BF-3233F268D494}" srcOrd="2" destOrd="0" presId="urn:microsoft.com/office/officeart/2005/8/layout/default"/>
    <dgm:cxn modelId="{38C80C8E-427B-46DA-AD18-A2EA0885EF55}" type="presParOf" srcId="{4A39C649-2E97-468E-B0F5-B6F292D753CB}" destId="{6A3CE4CB-8C06-437A-92D0-EEFACA1EA584}" srcOrd="3" destOrd="0" presId="urn:microsoft.com/office/officeart/2005/8/layout/default"/>
    <dgm:cxn modelId="{AD8CB96A-1FC6-4E37-8765-469B23899747}" type="presParOf" srcId="{4A39C649-2E97-468E-B0F5-B6F292D753CB}" destId="{E3789A28-09BE-4E52-B271-1BBCC17B391E}" srcOrd="4" destOrd="0" presId="urn:microsoft.com/office/officeart/2005/8/layout/default"/>
    <dgm:cxn modelId="{4B5B897A-008D-41ED-938A-6129F3FE6E55}" type="presParOf" srcId="{4A39C649-2E97-468E-B0F5-B6F292D753CB}" destId="{4F6BA5A4-83B9-494B-8310-7B1924A114A1}" srcOrd="5" destOrd="0" presId="urn:microsoft.com/office/officeart/2005/8/layout/default"/>
    <dgm:cxn modelId="{35F2650E-0C4F-4CAA-820F-37E049DF43C9}" type="presParOf" srcId="{4A39C649-2E97-468E-B0F5-B6F292D753CB}" destId="{EBAC6A19-416A-4A22-AB17-4AD172F32D32}" srcOrd="6" destOrd="0" presId="urn:microsoft.com/office/officeart/2005/8/layout/default"/>
    <dgm:cxn modelId="{298269B1-F787-4A8D-9C6F-584E7C1B7DB5}" type="presParOf" srcId="{4A39C649-2E97-468E-B0F5-B6F292D753CB}" destId="{527EA837-6802-4071-BB80-7CCE3D363C4C}" srcOrd="7" destOrd="0" presId="urn:microsoft.com/office/officeart/2005/8/layout/default"/>
    <dgm:cxn modelId="{523CD5B9-FB69-4DD2-A9A5-7392CDF56F77}" type="presParOf" srcId="{4A39C649-2E97-468E-B0F5-B6F292D753CB}" destId="{43D39D50-677C-4A23-9B1D-D7E75185FFF4}" srcOrd="8" destOrd="0" presId="urn:microsoft.com/office/officeart/2005/8/layout/default"/>
    <dgm:cxn modelId="{0941C2ED-683B-4991-A43E-238DE376D1ED}" type="presParOf" srcId="{4A39C649-2E97-468E-B0F5-B6F292D753CB}" destId="{FAE3FDA2-6568-4EBE-9BC1-5E0A8BE2DEDD}" srcOrd="9" destOrd="0" presId="urn:microsoft.com/office/officeart/2005/8/layout/default"/>
    <dgm:cxn modelId="{232C196A-88A6-487B-B9B6-DAA67F822A44}" type="presParOf" srcId="{4A39C649-2E97-468E-B0F5-B6F292D753CB}" destId="{597F54BA-C735-4FEC-B519-A28D3E8E3C1C}" srcOrd="10" destOrd="0" presId="urn:microsoft.com/office/officeart/2005/8/layout/default"/>
    <dgm:cxn modelId="{C6B3A43D-EB5B-480E-B16F-41EEDC440F09}" type="presParOf" srcId="{4A39C649-2E97-468E-B0F5-B6F292D753CB}" destId="{FCC0C13E-1C58-4117-B5BB-020B3656B0DA}" srcOrd="11" destOrd="0" presId="urn:microsoft.com/office/officeart/2005/8/layout/default"/>
    <dgm:cxn modelId="{39A9B543-3313-45E9-A6ED-E38C25AE2F00}" type="presParOf" srcId="{4A39C649-2E97-468E-B0F5-B6F292D753CB}" destId="{98241EDE-0343-430E-A9E1-C78F4D8348AC}" srcOrd="12" destOrd="0" presId="urn:microsoft.com/office/officeart/2005/8/layout/default"/>
    <dgm:cxn modelId="{92E5BA3D-BDE2-49AC-B302-3A1BF7C99274}" type="presParOf" srcId="{4A39C649-2E97-468E-B0F5-B6F292D753CB}" destId="{4382FE2E-1DF6-4008-ABDF-8F7E7ADE189B}" srcOrd="13" destOrd="0" presId="urn:microsoft.com/office/officeart/2005/8/layout/default"/>
    <dgm:cxn modelId="{70126C5D-BD04-47F3-8095-FF7E4AAE44C5}" type="presParOf" srcId="{4A39C649-2E97-468E-B0F5-B6F292D753CB}" destId="{12A3E6FD-AF68-4EC2-9133-8EAF946B8C7C}" srcOrd="14" destOrd="0" presId="urn:microsoft.com/office/officeart/2005/8/layout/default"/>
    <dgm:cxn modelId="{FDADA9B0-0EAC-47B2-AA78-3A1CA33840C6}" type="presParOf" srcId="{4A39C649-2E97-468E-B0F5-B6F292D753CB}" destId="{DAEF452A-4D5B-4D72-BA8A-98AAC3FEBA1D}" srcOrd="15" destOrd="0" presId="urn:microsoft.com/office/officeart/2005/8/layout/default"/>
    <dgm:cxn modelId="{92DD7185-B64E-485F-B9E7-69C17C651F4A}" type="presParOf" srcId="{4A39C649-2E97-468E-B0F5-B6F292D753CB}" destId="{ED4B92E7-A6EC-41BA-A4D1-0168F242D80D}" srcOrd="16" destOrd="0" presId="urn:microsoft.com/office/officeart/2005/8/layout/default"/>
    <dgm:cxn modelId="{631E7B4E-13F6-42B0-B4C6-9F8FA66772BB}" type="presParOf" srcId="{4A39C649-2E97-468E-B0F5-B6F292D753CB}" destId="{ED653375-9573-4A8F-BADC-ACB78AF4CE0B}" srcOrd="17" destOrd="0" presId="urn:microsoft.com/office/officeart/2005/8/layout/default"/>
    <dgm:cxn modelId="{6422B93E-555C-410B-BDB1-B2814A6A4D74}" type="presParOf" srcId="{4A39C649-2E97-468E-B0F5-B6F292D753CB}" destId="{F5964750-553D-4A77-96D0-433F205E3B1F}" srcOrd="18" destOrd="0" presId="urn:microsoft.com/office/officeart/2005/8/layout/default"/>
    <dgm:cxn modelId="{1BC33639-0F19-47F3-BB51-8644EA28E054}" type="presParOf" srcId="{4A39C649-2E97-468E-B0F5-B6F292D753CB}" destId="{6E8E7E07-2BDD-4987-BBA0-B545A085D711}" srcOrd="19" destOrd="0" presId="urn:microsoft.com/office/officeart/2005/8/layout/default"/>
    <dgm:cxn modelId="{33C8F9A4-B50F-41AF-8C4E-E95E91A1BD2F}" type="presParOf" srcId="{4A39C649-2E97-468E-B0F5-B6F292D753CB}" destId="{3DA81C0E-FACC-4A57-B9BB-2FE1DBE7C016}" srcOrd="20" destOrd="0" presId="urn:microsoft.com/office/officeart/2005/8/layout/default"/>
    <dgm:cxn modelId="{652E6D09-9D6B-4AC7-B167-39C1E5A94657}" type="presParOf" srcId="{4A39C649-2E97-468E-B0F5-B6F292D753CB}" destId="{AD40AE0C-25F4-47F1-A12A-E9F02306FC60}" srcOrd="21" destOrd="0" presId="urn:microsoft.com/office/officeart/2005/8/layout/default"/>
    <dgm:cxn modelId="{DEC2F99F-EA4E-44B7-A9A5-A2A016D8E2BD}" type="presParOf" srcId="{4A39C649-2E97-468E-B0F5-B6F292D753CB}" destId="{BE997785-6F5B-4B41-AAA9-DE330F19647A}"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654F90-D437-4B40-A83F-700B17219D19}" type="doc">
      <dgm:prSet loTypeId="urn:microsoft.com/office/officeart/2017/3/layout/HorizontalPathTimeline" loCatId="process" qsTypeId="urn:microsoft.com/office/officeart/2005/8/quickstyle/simple1" qsCatId="simple" csTypeId="urn:microsoft.com/office/officeart/2005/8/colors/colorful1" csCatId="colorful" phldr="1"/>
      <dgm:spPr/>
      <dgm:t>
        <a:bodyPr/>
        <a:lstStyle/>
        <a:p>
          <a:endParaRPr lang="en-US"/>
        </a:p>
      </dgm:t>
    </dgm:pt>
    <dgm:pt modelId="{8EC7D2A7-76E4-48DA-AD45-5A9F2EC799F4}">
      <dgm:prSet/>
      <dgm:spPr/>
      <dgm:t>
        <a:bodyPr/>
        <a:lstStyle/>
        <a:p>
          <a:pPr>
            <a:defRPr b="1"/>
          </a:pPr>
          <a:r>
            <a:rPr lang="en-US" dirty="0"/>
            <a:t>2009</a:t>
          </a:r>
        </a:p>
      </dgm:t>
    </dgm:pt>
    <dgm:pt modelId="{83BAA9FE-18E0-44BB-AB30-1B88D650FECA}" type="parTrans" cxnId="{A662D264-B5F9-44D9-BEFD-328BDA8A24C5}">
      <dgm:prSet/>
      <dgm:spPr/>
      <dgm:t>
        <a:bodyPr/>
        <a:lstStyle/>
        <a:p>
          <a:endParaRPr lang="en-US"/>
        </a:p>
      </dgm:t>
    </dgm:pt>
    <dgm:pt modelId="{52E41D8F-5C8B-486D-80D3-EE0B176EBE66}" type="sibTrans" cxnId="{A662D264-B5F9-44D9-BEFD-328BDA8A24C5}">
      <dgm:prSet/>
      <dgm:spPr/>
      <dgm:t>
        <a:bodyPr/>
        <a:lstStyle/>
        <a:p>
          <a:endParaRPr lang="en-US"/>
        </a:p>
      </dgm:t>
    </dgm:pt>
    <dgm:pt modelId="{BC27F097-4941-4281-9062-EDB911966956}">
      <dgm:prSet/>
      <dgm:spPr/>
      <dgm:t>
        <a:bodyPr/>
        <a:lstStyle/>
        <a:p>
          <a:pPr algn="ctr"/>
          <a:r>
            <a:rPr lang="en-US" dirty="0"/>
            <a:t>Homeboy and Homegirl student club established</a:t>
          </a:r>
        </a:p>
      </dgm:t>
    </dgm:pt>
    <dgm:pt modelId="{2A662805-6D9C-421F-8649-AE6590B96C5F}" type="parTrans" cxnId="{48C3BFC1-1936-48ED-90A2-6F94034B064C}">
      <dgm:prSet/>
      <dgm:spPr/>
      <dgm:t>
        <a:bodyPr/>
        <a:lstStyle/>
        <a:p>
          <a:endParaRPr lang="en-US"/>
        </a:p>
      </dgm:t>
    </dgm:pt>
    <dgm:pt modelId="{CE09CA44-FC4C-4D83-8106-A078491A6FF7}" type="sibTrans" cxnId="{48C3BFC1-1936-48ED-90A2-6F94034B064C}">
      <dgm:prSet/>
      <dgm:spPr/>
      <dgm:t>
        <a:bodyPr/>
        <a:lstStyle/>
        <a:p>
          <a:endParaRPr lang="en-US"/>
        </a:p>
      </dgm:t>
    </dgm:pt>
    <dgm:pt modelId="{40CE9F9D-DA58-4F77-B49E-B74F137FC6F7}">
      <dgm:prSet/>
      <dgm:spPr/>
      <dgm:t>
        <a:bodyPr/>
        <a:lstStyle/>
        <a:p>
          <a:pPr>
            <a:defRPr b="1"/>
          </a:pPr>
          <a:r>
            <a:rPr lang="en-US" dirty="0"/>
            <a:t>2019</a:t>
          </a:r>
        </a:p>
      </dgm:t>
    </dgm:pt>
    <dgm:pt modelId="{9235BD35-4D12-473D-8B66-F2E104577720}" type="parTrans" cxnId="{50949324-781B-4477-AFD5-E49A1A282C21}">
      <dgm:prSet/>
      <dgm:spPr/>
      <dgm:t>
        <a:bodyPr/>
        <a:lstStyle/>
        <a:p>
          <a:endParaRPr lang="en-US"/>
        </a:p>
      </dgm:t>
    </dgm:pt>
    <dgm:pt modelId="{B243EC24-5D2F-4BF2-A8A0-D017550CD053}" type="sibTrans" cxnId="{50949324-781B-4477-AFD5-E49A1A282C21}">
      <dgm:prSet/>
      <dgm:spPr/>
      <dgm:t>
        <a:bodyPr/>
        <a:lstStyle/>
        <a:p>
          <a:endParaRPr lang="en-US"/>
        </a:p>
      </dgm:t>
    </dgm:pt>
    <dgm:pt modelId="{EED1CB57-1C4F-4ECF-98C4-DC27FD37CD64}">
      <dgm:prSet/>
      <dgm:spPr/>
      <dgm:t>
        <a:bodyPr/>
        <a:lstStyle/>
        <a:p>
          <a:pPr algn="ctr"/>
          <a:r>
            <a:rPr lang="en-US" dirty="0"/>
            <a:t>Formerly Incarcerated and System Impacted Work Group </a:t>
          </a:r>
        </a:p>
      </dgm:t>
    </dgm:pt>
    <dgm:pt modelId="{033C486D-80DE-46CF-97BF-ED139F1436D8}" type="parTrans" cxnId="{9817D849-3CAF-4D6B-ACE4-136696D90B4A}">
      <dgm:prSet/>
      <dgm:spPr/>
      <dgm:t>
        <a:bodyPr/>
        <a:lstStyle/>
        <a:p>
          <a:endParaRPr lang="en-US"/>
        </a:p>
      </dgm:t>
    </dgm:pt>
    <dgm:pt modelId="{F41A69E3-84F9-40FE-BE61-A0DE6521237A}" type="sibTrans" cxnId="{9817D849-3CAF-4D6B-ACE4-136696D90B4A}">
      <dgm:prSet/>
      <dgm:spPr/>
      <dgm:t>
        <a:bodyPr/>
        <a:lstStyle/>
        <a:p>
          <a:endParaRPr lang="en-US"/>
        </a:p>
      </dgm:t>
    </dgm:pt>
    <dgm:pt modelId="{10A5E7F3-4B2C-4FE1-96D9-302F680BFE17}">
      <dgm:prSet/>
      <dgm:spPr/>
      <dgm:t>
        <a:bodyPr/>
        <a:lstStyle/>
        <a:p>
          <a:pPr>
            <a:defRPr b="1"/>
          </a:pPr>
          <a:r>
            <a:rPr lang="en-US" dirty="0"/>
            <a:t>Fall 2021</a:t>
          </a:r>
        </a:p>
      </dgm:t>
    </dgm:pt>
    <dgm:pt modelId="{B6B4AAFB-4F9F-4CB6-9292-64865D2DB438}" type="parTrans" cxnId="{60C89589-15F9-474A-9345-338778D24B3D}">
      <dgm:prSet/>
      <dgm:spPr/>
      <dgm:t>
        <a:bodyPr/>
        <a:lstStyle/>
        <a:p>
          <a:endParaRPr lang="en-US"/>
        </a:p>
      </dgm:t>
    </dgm:pt>
    <dgm:pt modelId="{23517FF7-FADB-41C5-BE2B-1842D51387E6}" type="sibTrans" cxnId="{60C89589-15F9-474A-9345-338778D24B3D}">
      <dgm:prSet/>
      <dgm:spPr/>
      <dgm:t>
        <a:bodyPr/>
        <a:lstStyle/>
        <a:p>
          <a:endParaRPr lang="en-US"/>
        </a:p>
      </dgm:t>
    </dgm:pt>
    <dgm:pt modelId="{C22656F9-1DF6-48FA-9728-854D302C7762}">
      <dgm:prSet/>
      <dgm:spPr/>
      <dgm:t>
        <a:bodyPr/>
        <a:lstStyle/>
        <a:p>
          <a:pPr algn="ctr"/>
          <a:r>
            <a:rPr lang="en-US" dirty="0"/>
            <a:t>RISING Program established through funding from Student Equity and Achievement</a:t>
          </a:r>
        </a:p>
      </dgm:t>
    </dgm:pt>
    <dgm:pt modelId="{511FB074-BAEA-40C7-8DC7-8BEC859086CD}" type="parTrans" cxnId="{A6046AD7-238F-4455-8F30-D9B2D20F12AF}">
      <dgm:prSet/>
      <dgm:spPr/>
      <dgm:t>
        <a:bodyPr/>
        <a:lstStyle/>
        <a:p>
          <a:endParaRPr lang="en-US"/>
        </a:p>
      </dgm:t>
    </dgm:pt>
    <dgm:pt modelId="{FAE3B781-22DB-40CE-B6F0-B8E150CB4A3D}" type="sibTrans" cxnId="{A6046AD7-238F-4455-8F30-D9B2D20F12AF}">
      <dgm:prSet/>
      <dgm:spPr/>
      <dgm:t>
        <a:bodyPr/>
        <a:lstStyle/>
        <a:p>
          <a:endParaRPr lang="en-US"/>
        </a:p>
      </dgm:t>
    </dgm:pt>
    <dgm:pt modelId="{8A357393-BE6D-46E7-9072-63E7987F1B14}">
      <dgm:prSet/>
      <dgm:spPr/>
      <dgm:t>
        <a:bodyPr/>
        <a:lstStyle/>
        <a:p>
          <a:pPr>
            <a:defRPr b="1"/>
          </a:pPr>
          <a:r>
            <a:rPr lang="en-US" dirty="0"/>
            <a:t>Fall 2021</a:t>
          </a:r>
        </a:p>
      </dgm:t>
    </dgm:pt>
    <dgm:pt modelId="{6D841B45-F97E-4DFB-BE48-57AD5E4491EF}" type="parTrans" cxnId="{17BAD949-4A05-4C17-8888-B12CA01EED8C}">
      <dgm:prSet/>
      <dgm:spPr/>
      <dgm:t>
        <a:bodyPr/>
        <a:lstStyle/>
        <a:p>
          <a:endParaRPr lang="en-US"/>
        </a:p>
      </dgm:t>
    </dgm:pt>
    <dgm:pt modelId="{4AC51563-543E-4DCF-9C91-40F0C2CC30B7}" type="sibTrans" cxnId="{17BAD949-4A05-4C17-8888-B12CA01EED8C}">
      <dgm:prSet/>
      <dgm:spPr/>
      <dgm:t>
        <a:bodyPr/>
        <a:lstStyle/>
        <a:p>
          <a:endParaRPr lang="en-US"/>
        </a:p>
      </dgm:t>
    </dgm:pt>
    <dgm:pt modelId="{0DCBF02A-B93D-401B-8F1A-CE579463EC8D}">
      <dgm:prSet/>
      <dgm:spPr/>
      <dgm:t>
        <a:bodyPr/>
        <a:lstStyle/>
        <a:p>
          <a:pPr algn="ctr"/>
          <a:r>
            <a:rPr lang="en-US" dirty="0"/>
            <a:t>Workgroup becomes the RISING Program Advisory Committee </a:t>
          </a:r>
        </a:p>
      </dgm:t>
    </dgm:pt>
    <dgm:pt modelId="{CF57A7F0-CA76-446B-93B4-EC5AEFF78D07}" type="parTrans" cxnId="{E7128EEE-D1EE-4AEE-9671-2CBEB6134FE6}">
      <dgm:prSet/>
      <dgm:spPr/>
      <dgm:t>
        <a:bodyPr/>
        <a:lstStyle/>
        <a:p>
          <a:endParaRPr lang="en-US"/>
        </a:p>
      </dgm:t>
    </dgm:pt>
    <dgm:pt modelId="{BAAABD3B-735C-47A8-98FC-C6B8082E0378}" type="sibTrans" cxnId="{E7128EEE-D1EE-4AEE-9671-2CBEB6134FE6}">
      <dgm:prSet/>
      <dgm:spPr/>
      <dgm:t>
        <a:bodyPr/>
        <a:lstStyle/>
        <a:p>
          <a:endParaRPr lang="en-US"/>
        </a:p>
      </dgm:t>
    </dgm:pt>
    <dgm:pt modelId="{88F77F9D-F0F5-412B-A35C-71E4545328BE}">
      <dgm:prSet/>
      <dgm:spPr/>
      <dgm:t>
        <a:bodyPr/>
        <a:lstStyle/>
        <a:p>
          <a:pPr>
            <a:defRPr b="1"/>
          </a:pPr>
          <a:r>
            <a:rPr lang="en-US" dirty="0"/>
            <a:t>Winter 2023</a:t>
          </a:r>
        </a:p>
      </dgm:t>
    </dgm:pt>
    <dgm:pt modelId="{8A63048F-3660-4A48-BE7E-BB112C26ED6F}" type="parTrans" cxnId="{52727CCE-8FB3-427E-94FB-6698A279359A}">
      <dgm:prSet/>
      <dgm:spPr/>
      <dgm:t>
        <a:bodyPr/>
        <a:lstStyle/>
        <a:p>
          <a:endParaRPr lang="en-US"/>
        </a:p>
      </dgm:t>
    </dgm:pt>
    <dgm:pt modelId="{5CBE29ED-C20F-4444-9E33-FEABB981EFE3}" type="sibTrans" cxnId="{52727CCE-8FB3-427E-94FB-6698A279359A}">
      <dgm:prSet/>
      <dgm:spPr/>
      <dgm:t>
        <a:bodyPr/>
        <a:lstStyle/>
        <a:p>
          <a:endParaRPr lang="en-US"/>
        </a:p>
      </dgm:t>
    </dgm:pt>
    <dgm:pt modelId="{9E3858BA-C005-4A87-8C6F-D5C7AD1CE3A0}">
      <dgm:prSet/>
      <dgm:spPr/>
      <dgm:t>
        <a:bodyPr/>
        <a:lstStyle/>
        <a:p>
          <a:pPr algn="ctr"/>
          <a:r>
            <a:rPr lang="en-US" dirty="0"/>
            <a:t>SMC awarded a RISING Scholars Network grant for 2023-2025</a:t>
          </a:r>
        </a:p>
      </dgm:t>
    </dgm:pt>
    <dgm:pt modelId="{9CC7F369-50AD-4D37-9FB4-295415D00BAD}" type="parTrans" cxnId="{1AE56B37-0DDF-4A81-A853-8A68A6B7EC2A}">
      <dgm:prSet/>
      <dgm:spPr/>
      <dgm:t>
        <a:bodyPr/>
        <a:lstStyle/>
        <a:p>
          <a:endParaRPr lang="en-US"/>
        </a:p>
      </dgm:t>
    </dgm:pt>
    <dgm:pt modelId="{B7340B5E-A46B-4D88-A05C-3B8D678433B8}" type="sibTrans" cxnId="{1AE56B37-0DDF-4A81-A853-8A68A6B7EC2A}">
      <dgm:prSet/>
      <dgm:spPr/>
      <dgm:t>
        <a:bodyPr/>
        <a:lstStyle/>
        <a:p>
          <a:endParaRPr lang="en-US"/>
        </a:p>
      </dgm:t>
    </dgm:pt>
    <dgm:pt modelId="{8D5E3C53-9F9E-4C2E-ABA1-5942B711ECCD}">
      <dgm:prSet/>
      <dgm:spPr/>
      <dgm:t>
        <a:bodyPr/>
        <a:lstStyle/>
        <a:p>
          <a:pPr>
            <a:defRPr b="1"/>
          </a:pPr>
          <a:r>
            <a:rPr lang="en-US" dirty="0"/>
            <a:t>Spring 2022</a:t>
          </a:r>
        </a:p>
      </dgm:t>
    </dgm:pt>
    <dgm:pt modelId="{199766CE-34B4-4F35-805B-FFA6826A65C3}" type="parTrans" cxnId="{AA73881F-6B6E-49D8-8C37-F5BB3B37C995}">
      <dgm:prSet/>
      <dgm:spPr/>
    </dgm:pt>
    <dgm:pt modelId="{2D764D8E-7AE3-48F9-86E3-1FA64643FF39}" type="sibTrans" cxnId="{AA73881F-6B6E-49D8-8C37-F5BB3B37C995}">
      <dgm:prSet/>
      <dgm:spPr/>
    </dgm:pt>
    <dgm:pt modelId="{9D65F516-97F4-4121-99EF-68400142A11F}">
      <dgm:prSet/>
      <dgm:spPr/>
      <dgm:t>
        <a:bodyPr/>
        <a:lstStyle/>
        <a:p>
          <a:pPr algn="ctr"/>
          <a:r>
            <a:rPr lang="en-US" dirty="0"/>
            <a:t>SMC begins asking on </a:t>
          </a:r>
          <a:r>
            <a:rPr lang="en-US" dirty="0" err="1"/>
            <a:t>CCCApply</a:t>
          </a:r>
          <a:r>
            <a:rPr lang="en-US" dirty="0"/>
            <a:t> about incarceration and system impact status</a:t>
          </a:r>
        </a:p>
      </dgm:t>
    </dgm:pt>
    <dgm:pt modelId="{43F9B215-3BD2-4DAE-8BA0-C7ADBF63E685}" type="parTrans" cxnId="{B4A5D5CD-B313-4D1B-936D-89B66662486C}">
      <dgm:prSet/>
      <dgm:spPr/>
    </dgm:pt>
    <dgm:pt modelId="{AA5FD5CE-8E4D-48F8-870B-E8627DA233A1}" type="sibTrans" cxnId="{B4A5D5CD-B313-4D1B-936D-89B66662486C}">
      <dgm:prSet/>
      <dgm:spPr/>
    </dgm:pt>
    <dgm:pt modelId="{B7D1BEDB-6E7D-416F-9CCC-7E7A603C8820}" type="pres">
      <dgm:prSet presAssocID="{88654F90-D437-4B40-A83F-700B17219D19}" presName="root" presStyleCnt="0">
        <dgm:presLayoutVars>
          <dgm:chMax/>
          <dgm:chPref/>
          <dgm:animLvl val="lvl"/>
        </dgm:presLayoutVars>
      </dgm:prSet>
      <dgm:spPr/>
    </dgm:pt>
    <dgm:pt modelId="{38FF5118-2300-41C3-8E56-44A52EC7FBBB}" type="pres">
      <dgm:prSet presAssocID="{88654F90-D437-4B40-A83F-700B17219D19}" presName="divider" presStyleLbl="node1" presStyleIdx="0" presStyleCnt="1"/>
      <dgm:spPr/>
    </dgm:pt>
    <dgm:pt modelId="{85F0C799-8234-473A-91FC-9A92B15D5C4B}" type="pres">
      <dgm:prSet presAssocID="{88654F90-D437-4B40-A83F-700B17219D19}" presName="nodes" presStyleCnt="0">
        <dgm:presLayoutVars>
          <dgm:chMax/>
          <dgm:chPref/>
          <dgm:animLvl val="lvl"/>
        </dgm:presLayoutVars>
      </dgm:prSet>
      <dgm:spPr/>
    </dgm:pt>
    <dgm:pt modelId="{2EE409E7-61E3-403D-A502-0494BD997F57}" type="pres">
      <dgm:prSet presAssocID="{8EC7D2A7-76E4-48DA-AD45-5A9F2EC799F4}" presName="composite" presStyleCnt="0"/>
      <dgm:spPr/>
    </dgm:pt>
    <dgm:pt modelId="{FF3C5050-D3B0-469D-BD6C-C63D7E98C914}" type="pres">
      <dgm:prSet presAssocID="{8EC7D2A7-76E4-48DA-AD45-5A9F2EC799F4}" presName="L1TextContainer" presStyleLbl="revTx" presStyleIdx="0" presStyleCnt="6">
        <dgm:presLayoutVars>
          <dgm:chMax val="1"/>
          <dgm:chPref val="1"/>
          <dgm:bulletEnabled val="1"/>
        </dgm:presLayoutVars>
      </dgm:prSet>
      <dgm:spPr/>
    </dgm:pt>
    <dgm:pt modelId="{B5ED9E0F-4855-4C2E-A12A-C60D4316DCD0}" type="pres">
      <dgm:prSet presAssocID="{8EC7D2A7-76E4-48DA-AD45-5A9F2EC799F4}" presName="L2TextContainerWrapper" presStyleCnt="0">
        <dgm:presLayoutVars>
          <dgm:chMax val="0"/>
          <dgm:chPref val="0"/>
          <dgm:bulletEnabled val="1"/>
        </dgm:presLayoutVars>
      </dgm:prSet>
      <dgm:spPr/>
    </dgm:pt>
    <dgm:pt modelId="{08BDE0AE-BFEF-4B10-BB40-E5179A5F8315}" type="pres">
      <dgm:prSet presAssocID="{8EC7D2A7-76E4-48DA-AD45-5A9F2EC799F4}" presName="L2TextContainer" presStyleLbl="bgAccFollowNode1" presStyleIdx="0" presStyleCnt="6"/>
      <dgm:spPr/>
    </dgm:pt>
    <dgm:pt modelId="{965DE12E-F41D-4288-8647-F87F36574EF3}" type="pres">
      <dgm:prSet presAssocID="{8EC7D2A7-76E4-48DA-AD45-5A9F2EC799F4}" presName="FlexibleEmptyPlaceHolder" presStyleCnt="0"/>
      <dgm:spPr/>
    </dgm:pt>
    <dgm:pt modelId="{4D60B752-498F-452B-A937-7A7F5C836190}" type="pres">
      <dgm:prSet presAssocID="{8EC7D2A7-76E4-48DA-AD45-5A9F2EC799F4}" presName="ConnectLine" presStyleLbl="alignNode1" presStyleIdx="0" presStyleCnt="6"/>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gm:spPr>
    </dgm:pt>
    <dgm:pt modelId="{54300F1A-B17D-4FFD-BC2F-1AEC34E457CD}" type="pres">
      <dgm:prSet presAssocID="{8EC7D2A7-76E4-48DA-AD45-5A9F2EC799F4}" presName="ConnectorPoint" presStyleLbl="fgAcc1" presStyleIdx="0" presStyleCnt="6"/>
      <dgm:spPr>
        <a:solidFill>
          <a:schemeClr val="lt1">
            <a:alpha val="90000"/>
            <a:hueOff val="0"/>
            <a:satOff val="0"/>
            <a:lumOff val="0"/>
            <a:alphaOff val="0"/>
          </a:schemeClr>
        </a:solidFill>
        <a:ln w="15875" cap="flat" cmpd="sng" algn="ctr">
          <a:noFill/>
          <a:prstDash val="solid"/>
        </a:ln>
        <a:effectLst/>
      </dgm:spPr>
    </dgm:pt>
    <dgm:pt modelId="{E138E3F2-A107-4DAC-9119-E0D7E25E8DA3}" type="pres">
      <dgm:prSet presAssocID="{8EC7D2A7-76E4-48DA-AD45-5A9F2EC799F4}" presName="EmptyPlaceHolder" presStyleCnt="0"/>
      <dgm:spPr/>
    </dgm:pt>
    <dgm:pt modelId="{B85CA3A6-C739-4DD4-9C3E-17E89BE4B8AB}" type="pres">
      <dgm:prSet presAssocID="{52E41D8F-5C8B-486D-80D3-EE0B176EBE66}" presName="spaceBetweenRectangles" presStyleCnt="0"/>
      <dgm:spPr/>
    </dgm:pt>
    <dgm:pt modelId="{96C9CFCC-5841-454E-A836-22BC25E75105}" type="pres">
      <dgm:prSet presAssocID="{40CE9F9D-DA58-4F77-B49E-B74F137FC6F7}" presName="composite" presStyleCnt="0"/>
      <dgm:spPr/>
    </dgm:pt>
    <dgm:pt modelId="{4A974FC0-E0BC-45B8-A643-34D3FBE951A5}" type="pres">
      <dgm:prSet presAssocID="{40CE9F9D-DA58-4F77-B49E-B74F137FC6F7}" presName="L1TextContainer" presStyleLbl="revTx" presStyleIdx="1" presStyleCnt="6">
        <dgm:presLayoutVars>
          <dgm:chMax val="1"/>
          <dgm:chPref val="1"/>
          <dgm:bulletEnabled val="1"/>
        </dgm:presLayoutVars>
      </dgm:prSet>
      <dgm:spPr/>
    </dgm:pt>
    <dgm:pt modelId="{1FB41ED6-837A-4A82-B030-C7BD6E758927}" type="pres">
      <dgm:prSet presAssocID="{40CE9F9D-DA58-4F77-B49E-B74F137FC6F7}" presName="L2TextContainerWrapper" presStyleCnt="0">
        <dgm:presLayoutVars>
          <dgm:chMax val="0"/>
          <dgm:chPref val="0"/>
          <dgm:bulletEnabled val="1"/>
        </dgm:presLayoutVars>
      </dgm:prSet>
      <dgm:spPr/>
    </dgm:pt>
    <dgm:pt modelId="{B36004B4-64EF-4FCA-82CD-7EF90D55E82B}" type="pres">
      <dgm:prSet presAssocID="{40CE9F9D-DA58-4F77-B49E-B74F137FC6F7}" presName="L2TextContainer" presStyleLbl="bgAccFollowNode1" presStyleIdx="1" presStyleCnt="6"/>
      <dgm:spPr/>
    </dgm:pt>
    <dgm:pt modelId="{4ECC2B7F-766B-47E3-B53D-345E309DB61C}" type="pres">
      <dgm:prSet presAssocID="{40CE9F9D-DA58-4F77-B49E-B74F137FC6F7}" presName="FlexibleEmptyPlaceHolder" presStyleCnt="0"/>
      <dgm:spPr/>
    </dgm:pt>
    <dgm:pt modelId="{733975F8-D41A-47A5-8DD6-A47AFC736626}" type="pres">
      <dgm:prSet presAssocID="{40CE9F9D-DA58-4F77-B49E-B74F137FC6F7}" presName="ConnectLine" presStyleLbl="alignNode1" presStyleIdx="1" presStyleCnt="6"/>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C44ECEFE-BCB8-4C67-9AE7-25C4DF41E745}" type="pres">
      <dgm:prSet presAssocID="{40CE9F9D-DA58-4F77-B49E-B74F137FC6F7}" presName="ConnectorPoint" presStyleLbl="fgAcc1" presStyleIdx="1" presStyleCnt="6"/>
      <dgm:spPr>
        <a:solidFill>
          <a:schemeClr val="lt1">
            <a:alpha val="90000"/>
            <a:hueOff val="0"/>
            <a:satOff val="0"/>
            <a:lumOff val="0"/>
            <a:alphaOff val="0"/>
          </a:schemeClr>
        </a:solidFill>
        <a:ln w="15875" cap="flat" cmpd="sng" algn="ctr">
          <a:noFill/>
          <a:prstDash val="solid"/>
        </a:ln>
        <a:effectLst/>
      </dgm:spPr>
    </dgm:pt>
    <dgm:pt modelId="{FB53B09F-AB38-4F14-AA9A-1EDA50378541}" type="pres">
      <dgm:prSet presAssocID="{40CE9F9D-DA58-4F77-B49E-B74F137FC6F7}" presName="EmptyPlaceHolder" presStyleCnt="0"/>
      <dgm:spPr/>
    </dgm:pt>
    <dgm:pt modelId="{69230527-0B75-4B8D-84BB-16A7C23AAA31}" type="pres">
      <dgm:prSet presAssocID="{B243EC24-5D2F-4BF2-A8A0-D017550CD053}" presName="spaceBetweenRectangles" presStyleCnt="0"/>
      <dgm:spPr/>
    </dgm:pt>
    <dgm:pt modelId="{2E34D4F2-03ED-4F26-99DB-65DA8F242399}" type="pres">
      <dgm:prSet presAssocID="{10A5E7F3-4B2C-4FE1-96D9-302F680BFE17}" presName="composite" presStyleCnt="0"/>
      <dgm:spPr/>
    </dgm:pt>
    <dgm:pt modelId="{A5E636ED-B6FC-4320-A438-4B7D190ED2BA}" type="pres">
      <dgm:prSet presAssocID="{10A5E7F3-4B2C-4FE1-96D9-302F680BFE17}" presName="L1TextContainer" presStyleLbl="revTx" presStyleIdx="2" presStyleCnt="6">
        <dgm:presLayoutVars>
          <dgm:chMax val="1"/>
          <dgm:chPref val="1"/>
          <dgm:bulletEnabled val="1"/>
        </dgm:presLayoutVars>
      </dgm:prSet>
      <dgm:spPr/>
    </dgm:pt>
    <dgm:pt modelId="{B869168E-7DF2-468C-94B4-204DBEFE3D5F}" type="pres">
      <dgm:prSet presAssocID="{10A5E7F3-4B2C-4FE1-96D9-302F680BFE17}" presName="L2TextContainerWrapper" presStyleCnt="0">
        <dgm:presLayoutVars>
          <dgm:chMax val="0"/>
          <dgm:chPref val="0"/>
          <dgm:bulletEnabled val="1"/>
        </dgm:presLayoutVars>
      </dgm:prSet>
      <dgm:spPr/>
    </dgm:pt>
    <dgm:pt modelId="{CC50C0F8-3160-4BE9-BB18-95398A6777E2}" type="pres">
      <dgm:prSet presAssocID="{10A5E7F3-4B2C-4FE1-96D9-302F680BFE17}" presName="L2TextContainer" presStyleLbl="bgAccFollowNode1" presStyleIdx="2" presStyleCnt="6"/>
      <dgm:spPr/>
    </dgm:pt>
    <dgm:pt modelId="{72FB6710-3401-4014-B7DB-1FE2457302C4}" type="pres">
      <dgm:prSet presAssocID="{10A5E7F3-4B2C-4FE1-96D9-302F680BFE17}" presName="FlexibleEmptyPlaceHolder" presStyleCnt="0"/>
      <dgm:spPr/>
    </dgm:pt>
    <dgm:pt modelId="{0D54306C-A120-49A0-AA4D-31B277EA712D}" type="pres">
      <dgm:prSet presAssocID="{10A5E7F3-4B2C-4FE1-96D9-302F680BFE17}" presName="ConnectLine" presStyleLbl="alignNode1" presStyleIdx="2" presStyleCnt="6"/>
      <dgm:spPr>
        <a:solidFill>
          <a:schemeClr val="accent4">
            <a:hueOff val="0"/>
            <a:satOff val="0"/>
            <a:lumOff val="0"/>
            <a:alphaOff val="0"/>
          </a:schemeClr>
        </a:solidFill>
        <a:ln w="6350" cap="flat" cmpd="sng" algn="ctr">
          <a:solidFill>
            <a:schemeClr val="accent4">
              <a:hueOff val="0"/>
              <a:satOff val="0"/>
              <a:lumOff val="0"/>
              <a:alphaOff val="0"/>
            </a:schemeClr>
          </a:solidFill>
          <a:prstDash val="dash"/>
        </a:ln>
        <a:effectLst/>
      </dgm:spPr>
    </dgm:pt>
    <dgm:pt modelId="{849904EC-118D-4FE7-9E40-3383C8482492}" type="pres">
      <dgm:prSet presAssocID="{10A5E7F3-4B2C-4FE1-96D9-302F680BFE17}" presName="ConnectorPoint" presStyleLbl="fgAcc1" presStyleIdx="2" presStyleCnt="6"/>
      <dgm:spPr>
        <a:solidFill>
          <a:schemeClr val="lt1">
            <a:alpha val="90000"/>
            <a:hueOff val="0"/>
            <a:satOff val="0"/>
            <a:lumOff val="0"/>
            <a:alphaOff val="0"/>
          </a:schemeClr>
        </a:solidFill>
        <a:ln w="15875" cap="flat" cmpd="sng" algn="ctr">
          <a:noFill/>
          <a:prstDash val="solid"/>
        </a:ln>
        <a:effectLst/>
      </dgm:spPr>
    </dgm:pt>
    <dgm:pt modelId="{66D47C0A-43AF-49D2-BC63-AEA165B5F4DA}" type="pres">
      <dgm:prSet presAssocID="{10A5E7F3-4B2C-4FE1-96D9-302F680BFE17}" presName="EmptyPlaceHolder" presStyleCnt="0"/>
      <dgm:spPr/>
    </dgm:pt>
    <dgm:pt modelId="{8747CA9D-35E7-4AA2-9B75-3A6C4B705AB9}" type="pres">
      <dgm:prSet presAssocID="{23517FF7-FADB-41C5-BE2B-1842D51387E6}" presName="spaceBetweenRectangles" presStyleCnt="0"/>
      <dgm:spPr/>
    </dgm:pt>
    <dgm:pt modelId="{51698111-690E-483A-8883-EA24C4D1D668}" type="pres">
      <dgm:prSet presAssocID="{8A357393-BE6D-46E7-9072-63E7987F1B14}" presName="composite" presStyleCnt="0"/>
      <dgm:spPr/>
    </dgm:pt>
    <dgm:pt modelId="{50C2BE1B-B55E-4258-AA95-09E59C950EB5}" type="pres">
      <dgm:prSet presAssocID="{8A357393-BE6D-46E7-9072-63E7987F1B14}" presName="L1TextContainer" presStyleLbl="revTx" presStyleIdx="3" presStyleCnt="6">
        <dgm:presLayoutVars>
          <dgm:chMax val="1"/>
          <dgm:chPref val="1"/>
          <dgm:bulletEnabled val="1"/>
        </dgm:presLayoutVars>
      </dgm:prSet>
      <dgm:spPr/>
    </dgm:pt>
    <dgm:pt modelId="{8AF4EC32-5EB4-4A47-AD05-4EC07440D7C3}" type="pres">
      <dgm:prSet presAssocID="{8A357393-BE6D-46E7-9072-63E7987F1B14}" presName="L2TextContainerWrapper" presStyleCnt="0">
        <dgm:presLayoutVars>
          <dgm:chMax val="0"/>
          <dgm:chPref val="0"/>
          <dgm:bulletEnabled val="1"/>
        </dgm:presLayoutVars>
      </dgm:prSet>
      <dgm:spPr/>
    </dgm:pt>
    <dgm:pt modelId="{78EDE907-E9B3-4307-AD34-F3A679D6BF0C}" type="pres">
      <dgm:prSet presAssocID="{8A357393-BE6D-46E7-9072-63E7987F1B14}" presName="L2TextContainer" presStyleLbl="bgAccFollowNode1" presStyleIdx="3" presStyleCnt="6"/>
      <dgm:spPr/>
    </dgm:pt>
    <dgm:pt modelId="{CE60AD17-B838-40C3-9E1B-BB9C82A1B7DD}" type="pres">
      <dgm:prSet presAssocID="{8A357393-BE6D-46E7-9072-63E7987F1B14}" presName="FlexibleEmptyPlaceHolder" presStyleCnt="0"/>
      <dgm:spPr/>
    </dgm:pt>
    <dgm:pt modelId="{F4785BA1-1312-4893-9395-669B74F7972E}" type="pres">
      <dgm:prSet presAssocID="{8A357393-BE6D-46E7-9072-63E7987F1B14}" presName="ConnectLine" presStyleLbl="alignNode1" presStyleIdx="3" presStyleCnt="6"/>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ln>
        <a:effectLst/>
      </dgm:spPr>
    </dgm:pt>
    <dgm:pt modelId="{36CB42DF-7689-440E-81F2-2DF92A6A6F37}" type="pres">
      <dgm:prSet presAssocID="{8A357393-BE6D-46E7-9072-63E7987F1B14}" presName="ConnectorPoint" presStyleLbl="fgAcc1" presStyleIdx="3" presStyleCnt="6"/>
      <dgm:spPr>
        <a:solidFill>
          <a:schemeClr val="lt1">
            <a:alpha val="90000"/>
            <a:hueOff val="0"/>
            <a:satOff val="0"/>
            <a:lumOff val="0"/>
            <a:alphaOff val="0"/>
          </a:schemeClr>
        </a:solidFill>
        <a:ln w="15875" cap="flat" cmpd="sng" algn="ctr">
          <a:noFill/>
          <a:prstDash val="solid"/>
        </a:ln>
        <a:effectLst/>
      </dgm:spPr>
    </dgm:pt>
    <dgm:pt modelId="{DA0D2362-01BE-4875-844A-A1EF576E9EFC}" type="pres">
      <dgm:prSet presAssocID="{8A357393-BE6D-46E7-9072-63E7987F1B14}" presName="EmptyPlaceHolder" presStyleCnt="0"/>
      <dgm:spPr/>
    </dgm:pt>
    <dgm:pt modelId="{D7AE5EC2-015A-4057-83AD-D44A533C9B91}" type="pres">
      <dgm:prSet presAssocID="{4AC51563-543E-4DCF-9C91-40F0C2CC30B7}" presName="spaceBetweenRectangles" presStyleCnt="0"/>
      <dgm:spPr/>
    </dgm:pt>
    <dgm:pt modelId="{6C0BA997-03C7-44EE-B6C2-7B0EFF4EE5C4}" type="pres">
      <dgm:prSet presAssocID="{8D5E3C53-9F9E-4C2E-ABA1-5942B711ECCD}" presName="composite" presStyleCnt="0"/>
      <dgm:spPr/>
    </dgm:pt>
    <dgm:pt modelId="{62FFFBAD-F6C4-4F4D-82AA-BEC4992291C4}" type="pres">
      <dgm:prSet presAssocID="{8D5E3C53-9F9E-4C2E-ABA1-5942B711ECCD}" presName="L1TextContainer" presStyleLbl="revTx" presStyleIdx="4" presStyleCnt="6">
        <dgm:presLayoutVars>
          <dgm:chMax val="1"/>
          <dgm:chPref val="1"/>
          <dgm:bulletEnabled val="1"/>
        </dgm:presLayoutVars>
      </dgm:prSet>
      <dgm:spPr/>
    </dgm:pt>
    <dgm:pt modelId="{351EEABD-522E-427A-A63C-CE9AC0FDC9D7}" type="pres">
      <dgm:prSet presAssocID="{8D5E3C53-9F9E-4C2E-ABA1-5942B711ECCD}" presName="L2TextContainerWrapper" presStyleCnt="0">
        <dgm:presLayoutVars>
          <dgm:chMax val="0"/>
          <dgm:chPref val="0"/>
          <dgm:bulletEnabled val="1"/>
        </dgm:presLayoutVars>
      </dgm:prSet>
      <dgm:spPr/>
    </dgm:pt>
    <dgm:pt modelId="{03171FB4-7724-47AF-8A7A-AAC1F4745DFA}" type="pres">
      <dgm:prSet presAssocID="{8D5E3C53-9F9E-4C2E-ABA1-5942B711ECCD}" presName="L2TextContainer" presStyleLbl="bgAccFollowNode1" presStyleIdx="4" presStyleCnt="6"/>
      <dgm:spPr/>
    </dgm:pt>
    <dgm:pt modelId="{E7E85A31-E412-4F05-845C-CD865CB8A528}" type="pres">
      <dgm:prSet presAssocID="{8D5E3C53-9F9E-4C2E-ABA1-5942B711ECCD}" presName="FlexibleEmptyPlaceHolder" presStyleCnt="0"/>
      <dgm:spPr/>
    </dgm:pt>
    <dgm:pt modelId="{EFAA5030-CA8F-4A97-9E13-81A85CDC2E89}" type="pres">
      <dgm:prSet presAssocID="{8D5E3C53-9F9E-4C2E-ABA1-5942B711ECCD}" presName="ConnectLine" presStyleLbl="alignNode1" presStyleIdx="4" presStyleCnt="6"/>
      <dgm:spPr>
        <a:solidFill>
          <a:schemeClr val="accent6">
            <a:hueOff val="0"/>
            <a:satOff val="0"/>
            <a:lumOff val="0"/>
            <a:alphaOff val="0"/>
          </a:schemeClr>
        </a:solidFill>
        <a:ln w="6350" cap="flat" cmpd="sng" algn="ctr">
          <a:solidFill>
            <a:schemeClr val="accent6">
              <a:hueOff val="0"/>
              <a:satOff val="0"/>
              <a:lumOff val="0"/>
              <a:alphaOff val="0"/>
            </a:schemeClr>
          </a:solidFill>
          <a:prstDash val="dash"/>
        </a:ln>
        <a:effectLst/>
      </dgm:spPr>
    </dgm:pt>
    <dgm:pt modelId="{4D2A8654-872C-49AF-96CD-55142F75EDE7}" type="pres">
      <dgm:prSet presAssocID="{8D5E3C53-9F9E-4C2E-ABA1-5942B711ECCD}" presName="ConnectorPoint" presStyleLbl="fgAcc1" presStyleIdx="4" presStyleCnt="6"/>
      <dgm:spPr>
        <a:solidFill>
          <a:schemeClr val="lt1">
            <a:alpha val="90000"/>
            <a:hueOff val="0"/>
            <a:satOff val="0"/>
            <a:lumOff val="0"/>
            <a:alphaOff val="0"/>
          </a:schemeClr>
        </a:solidFill>
        <a:ln w="15875" cap="flat" cmpd="sng" algn="ctr">
          <a:noFill/>
          <a:prstDash val="solid"/>
        </a:ln>
        <a:effectLst/>
      </dgm:spPr>
    </dgm:pt>
    <dgm:pt modelId="{FDC349A0-7650-48A4-9829-0895D43C17D1}" type="pres">
      <dgm:prSet presAssocID="{8D5E3C53-9F9E-4C2E-ABA1-5942B711ECCD}" presName="EmptyPlaceHolder" presStyleCnt="0"/>
      <dgm:spPr/>
    </dgm:pt>
    <dgm:pt modelId="{44EF1747-C3E5-40DB-8E9B-7C2EA7888B4A}" type="pres">
      <dgm:prSet presAssocID="{2D764D8E-7AE3-48F9-86E3-1FA64643FF39}" presName="spaceBetweenRectangles" presStyleCnt="0"/>
      <dgm:spPr/>
    </dgm:pt>
    <dgm:pt modelId="{DF278252-0ED6-455C-ADCC-20013435B242}" type="pres">
      <dgm:prSet presAssocID="{88F77F9D-F0F5-412B-A35C-71E4545328BE}" presName="composite" presStyleCnt="0"/>
      <dgm:spPr/>
    </dgm:pt>
    <dgm:pt modelId="{D97187C9-27DC-4608-BD23-8EAA83A7D7A8}" type="pres">
      <dgm:prSet presAssocID="{88F77F9D-F0F5-412B-A35C-71E4545328BE}" presName="L1TextContainer" presStyleLbl="revTx" presStyleIdx="5" presStyleCnt="6">
        <dgm:presLayoutVars>
          <dgm:chMax val="1"/>
          <dgm:chPref val="1"/>
          <dgm:bulletEnabled val="1"/>
        </dgm:presLayoutVars>
      </dgm:prSet>
      <dgm:spPr/>
    </dgm:pt>
    <dgm:pt modelId="{6769B2C8-C638-45CA-A973-9BC8C1F6CA7C}" type="pres">
      <dgm:prSet presAssocID="{88F77F9D-F0F5-412B-A35C-71E4545328BE}" presName="L2TextContainerWrapper" presStyleCnt="0">
        <dgm:presLayoutVars>
          <dgm:chMax val="0"/>
          <dgm:chPref val="0"/>
          <dgm:bulletEnabled val="1"/>
        </dgm:presLayoutVars>
      </dgm:prSet>
      <dgm:spPr/>
    </dgm:pt>
    <dgm:pt modelId="{6866BCCC-B65C-48A6-9488-C157C94F54EB}" type="pres">
      <dgm:prSet presAssocID="{88F77F9D-F0F5-412B-A35C-71E4545328BE}" presName="L2TextContainer" presStyleLbl="bgAccFollowNode1" presStyleIdx="5" presStyleCnt="6"/>
      <dgm:spPr/>
    </dgm:pt>
    <dgm:pt modelId="{A495A4CC-A86C-4AD0-9DC6-91439106D8EC}" type="pres">
      <dgm:prSet presAssocID="{88F77F9D-F0F5-412B-A35C-71E4545328BE}" presName="FlexibleEmptyPlaceHolder" presStyleCnt="0"/>
      <dgm:spPr/>
    </dgm:pt>
    <dgm:pt modelId="{E36D73ED-5AC9-4652-8019-DAC2E2855EA9}" type="pres">
      <dgm:prSet presAssocID="{88F77F9D-F0F5-412B-A35C-71E4545328BE}" presName="ConnectLine" presStyleLbl="alignNode1" presStyleIdx="5" presStyleCnt="6"/>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gm:spPr>
    </dgm:pt>
    <dgm:pt modelId="{43BBA971-AF2F-4643-BF09-7AA01ED449AD}" type="pres">
      <dgm:prSet presAssocID="{88F77F9D-F0F5-412B-A35C-71E4545328BE}" presName="ConnectorPoint" presStyleLbl="fgAcc1" presStyleIdx="5" presStyleCnt="6"/>
      <dgm:spPr>
        <a:solidFill>
          <a:schemeClr val="lt1">
            <a:alpha val="90000"/>
            <a:hueOff val="0"/>
            <a:satOff val="0"/>
            <a:lumOff val="0"/>
            <a:alphaOff val="0"/>
          </a:schemeClr>
        </a:solidFill>
        <a:ln w="15875" cap="flat" cmpd="sng" algn="ctr">
          <a:noFill/>
          <a:prstDash val="solid"/>
        </a:ln>
        <a:effectLst/>
      </dgm:spPr>
    </dgm:pt>
    <dgm:pt modelId="{F3537BBD-AD8D-42A2-AFA6-D9FB0396B8E7}" type="pres">
      <dgm:prSet presAssocID="{88F77F9D-F0F5-412B-A35C-71E4545328BE}" presName="EmptyPlaceHolder" presStyleCnt="0"/>
      <dgm:spPr/>
    </dgm:pt>
  </dgm:ptLst>
  <dgm:cxnLst>
    <dgm:cxn modelId="{AA73881F-6B6E-49D8-8C37-F5BB3B37C995}" srcId="{88654F90-D437-4B40-A83F-700B17219D19}" destId="{8D5E3C53-9F9E-4C2E-ABA1-5942B711ECCD}" srcOrd="4" destOrd="0" parTransId="{199766CE-34B4-4F35-805B-FFA6826A65C3}" sibTransId="{2D764D8E-7AE3-48F9-86E3-1FA64643FF39}"/>
    <dgm:cxn modelId="{50949324-781B-4477-AFD5-E49A1A282C21}" srcId="{88654F90-D437-4B40-A83F-700B17219D19}" destId="{40CE9F9D-DA58-4F77-B49E-B74F137FC6F7}" srcOrd="1" destOrd="0" parTransId="{9235BD35-4D12-473D-8B66-F2E104577720}" sibTransId="{B243EC24-5D2F-4BF2-A8A0-D017550CD053}"/>
    <dgm:cxn modelId="{AB4C3B25-FE9B-4C4B-83EB-F9E9A7BDD15D}" type="presOf" srcId="{88654F90-D437-4B40-A83F-700B17219D19}" destId="{B7D1BEDB-6E7D-416F-9CCC-7E7A603C8820}" srcOrd="0" destOrd="0" presId="urn:microsoft.com/office/officeart/2017/3/layout/HorizontalPathTimeline"/>
    <dgm:cxn modelId="{570F862C-15A2-4C3B-B1C0-B49E7F7C0A62}" type="presOf" srcId="{10A5E7F3-4B2C-4FE1-96D9-302F680BFE17}" destId="{A5E636ED-B6FC-4320-A438-4B7D190ED2BA}" srcOrd="0" destOrd="0" presId="urn:microsoft.com/office/officeart/2017/3/layout/HorizontalPathTimeline"/>
    <dgm:cxn modelId="{DD2E3330-ADE8-4F46-920A-A95235856E7C}" type="presOf" srcId="{EED1CB57-1C4F-4ECF-98C4-DC27FD37CD64}" destId="{B36004B4-64EF-4FCA-82CD-7EF90D55E82B}" srcOrd="0" destOrd="0" presId="urn:microsoft.com/office/officeart/2017/3/layout/HorizontalPathTimeline"/>
    <dgm:cxn modelId="{1AE56B37-0DDF-4A81-A853-8A68A6B7EC2A}" srcId="{88F77F9D-F0F5-412B-A35C-71E4545328BE}" destId="{9E3858BA-C005-4A87-8C6F-D5C7AD1CE3A0}" srcOrd="0" destOrd="0" parTransId="{9CC7F369-50AD-4D37-9FB4-295415D00BAD}" sibTransId="{B7340B5E-A46B-4D88-A05C-3B8D678433B8}"/>
    <dgm:cxn modelId="{C9BC7C38-27E9-4E42-B575-90BC6337657E}" type="presOf" srcId="{9E3858BA-C005-4A87-8C6F-D5C7AD1CE3A0}" destId="{6866BCCC-B65C-48A6-9488-C157C94F54EB}" srcOrd="0" destOrd="0" presId="urn:microsoft.com/office/officeart/2017/3/layout/HorizontalPathTimeline"/>
    <dgm:cxn modelId="{9817D849-3CAF-4D6B-ACE4-136696D90B4A}" srcId="{40CE9F9D-DA58-4F77-B49E-B74F137FC6F7}" destId="{EED1CB57-1C4F-4ECF-98C4-DC27FD37CD64}" srcOrd="0" destOrd="0" parTransId="{033C486D-80DE-46CF-97BF-ED139F1436D8}" sibTransId="{F41A69E3-84F9-40FE-BE61-A0DE6521237A}"/>
    <dgm:cxn modelId="{17BAD949-4A05-4C17-8888-B12CA01EED8C}" srcId="{88654F90-D437-4B40-A83F-700B17219D19}" destId="{8A357393-BE6D-46E7-9072-63E7987F1B14}" srcOrd="3" destOrd="0" parTransId="{6D841B45-F97E-4DFB-BE48-57AD5E4491EF}" sibTransId="{4AC51563-543E-4DCF-9C91-40F0C2CC30B7}"/>
    <dgm:cxn modelId="{9113B04A-A1E4-4D99-9B78-94EA2DE8E738}" type="presOf" srcId="{8D5E3C53-9F9E-4C2E-ABA1-5942B711ECCD}" destId="{62FFFBAD-F6C4-4F4D-82AA-BEC4992291C4}" srcOrd="0" destOrd="0" presId="urn:microsoft.com/office/officeart/2017/3/layout/HorizontalPathTimeline"/>
    <dgm:cxn modelId="{AE74D259-7B82-481A-8523-8D951961284D}" type="presOf" srcId="{8EC7D2A7-76E4-48DA-AD45-5A9F2EC799F4}" destId="{FF3C5050-D3B0-469D-BD6C-C63D7E98C914}" srcOrd="0" destOrd="0" presId="urn:microsoft.com/office/officeart/2017/3/layout/HorizontalPathTimeline"/>
    <dgm:cxn modelId="{A662D264-B5F9-44D9-BEFD-328BDA8A24C5}" srcId="{88654F90-D437-4B40-A83F-700B17219D19}" destId="{8EC7D2A7-76E4-48DA-AD45-5A9F2EC799F4}" srcOrd="0" destOrd="0" parTransId="{83BAA9FE-18E0-44BB-AB30-1B88D650FECA}" sibTransId="{52E41D8F-5C8B-486D-80D3-EE0B176EBE66}"/>
    <dgm:cxn modelId="{60C89589-15F9-474A-9345-338778D24B3D}" srcId="{88654F90-D437-4B40-A83F-700B17219D19}" destId="{10A5E7F3-4B2C-4FE1-96D9-302F680BFE17}" srcOrd="2" destOrd="0" parTransId="{B6B4AAFB-4F9F-4CB6-9292-64865D2DB438}" sibTransId="{23517FF7-FADB-41C5-BE2B-1842D51387E6}"/>
    <dgm:cxn modelId="{5D2BCB9B-A5AC-4477-9077-6B60C3B942B7}" type="presOf" srcId="{40CE9F9D-DA58-4F77-B49E-B74F137FC6F7}" destId="{4A974FC0-E0BC-45B8-A643-34D3FBE951A5}" srcOrd="0" destOrd="0" presId="urn:microsoft.com/office/officeart/2017/3/layout/HorizontalPathTimeline"/>
    <dgm:cxn modelId="{23E569A8-3AB9-4DB5-BCE4-BF9B585AC442}" type="presOf" srcId="{88F77F9D-F0F5-412B-A35C-71E4545328BE}" destId="{D97187C9-27DC-4608-BD23-8EAA83A7D7A8}" srcOrd="0" destOrd="0" presId="urn:microsoft.com/office/officeart/2017/3/layout/HorizontalPathTimeline"/>
    <dgm:cxn modelId="{74B1DCBC-0B6D-4953-8308-0A7485B5A70C}" type="presOf" srcId="{C22656F9-1DF6-48FA-9728-854D302C7762}" destId="{CC50C0F8-3160-4BE9-BB18-95398A6777E2}" srcOrd="0" destOrd="0" presId="urn:microsoft.com/office/officeart/2017/3/layout/HorizontalPathTimeline"/>
    <dgm:cxn modelId="{48C3BFC1-1936-48ED-90A2-6F94034B064C}" srcId="{8EC7D2A7-76E4-48DA-AD45-5A9F2EC799F4}" destId="{BC27F097-4941-4281-9062-EDB911966956}" srcOrd="0" destOrd="0" parTransId="{2A662805-6D9C-421F-8649-AE6590B96C5F}" sibTransId="{CE09CA44-FC4C-4D83-8106-A078491A6FF7}"/>
    <dgm:cxn modelId="{78BC33CD-A3EA-48A9-86FD-EBA90C3918CD}" type="presOf" srcId="{BC27F097-4941-4281-9062-EDB911966956}" destId="{08BDE0AE-BFEF-4B10-BB40-E5179A5F8315}" srcOrd="0" destOrd="0" presId="urn:microsoft.com/office/officeart/2017/3/layout/HorizontalPathTimeline"/>
    <dgm:cxn modelId="{B4A5D5CD-B313-4D1B-936D-89B66662486C}" srcId="{8D5E3C53-9F9E-4C2E-ABA1-5942B711ECCD}" destId="{9D65F516-97F4-4121-99EF-68400142A11F}" srcOrd="0" destOrd="0" parTransId="{43F9B215-3BD2-4DAE-8BA0-C7ADBF63E685}" sibTransId="{AA5FD5CE-8E4D-48F8-870B-E8627DA233A1}"/>
    <dgm:cxn modelId="{52727CCE-8FB3-427E-94FB-6698A279359A}" srcId="{88654F90-D437-4B40-A83F-700B17219D19}" destId="{88F77F9D-F0F5-412B-A35C-71E4545328BE}" srcOrd="5" destOrd="0" parTransId="{8A63048F-3660-4A48-BE7E-BB112C26ED6F}" sibTransId="{5CBE29ED-C20F-4444-9E33-FEABB981EFE3}"/>
    <dgm:cxn modelId="{A6046AD7-238F-4455-8F30-D9B2D20F12AF}" srcId="{10A5E7F3-4B2C-4FE1-96D9-302F680BFE17}" destId="{C22656F9-1DF6-48FA-9728-854D302C7762}" srcOrd="0" destOrd="0" parTransId="{511FB074-BAEA-40C7-8DC7-8BEC859086CD}" sibTransId="{FAE3B781-22DB-40CE-B6F0-B8E150CB4A3D}"/>
    <dgm:cxn modelId="{A94615DC-FDB6-4834-8840-B2D01677DBE0}" type="presOf" srcId="{8A357393-BE6D-46E7-9072-63E7987F1B14}" destId="{50C2BE1B-B55E-4258-AA95-09E59C950EB5}" srcOrd="0" destOrd="0" presId="urn:microsoft.com/office/officeart/2017/3/layout/HorizontalPathTimeline"/>
    <dgm:cxn modelId="{5DC467E9-ABC4-44D1-8966-A40D1B139F76}" type="presOf" srcId="{9D65F516-97F4-4121-99EF-68400142A11F}" destId="{03171FB4-7724-47AF-8A7A-AAC1F4745DFA}" srcOrd="0" destOrd="0" presId="urn:microsoft.com/office/officeart/2017/3/layout/HorizontalPathTimeline"/>
    <dgm:cxn modelId="{E7128EEE-D1EE-4AEE-9671-2CBEB6134FE6}" srcId="{8A357393-BE6D-46E7-9072-63E7987F1B14}" destId="{0DCBF02A-B93D-401B-8F1A-CE579463EC8D}" srcOrd="0" destOrd="0" parTransId="{CF57A7F0-CA76-446B-93B4-EC5AEFF78D07}" sibTransId="{BAAABD3B-735C-47A8-98FC-C6B8082E0378}"/>
    <dgm:cxn modelId="{82C4A2F5-BE48-4532-BC0D-C315AF83D7BD}" type="presOf" srcId="{0DCBF02A-B93D-401B-8F1A-CE579463EC8D}" destId="{78EDE907-E9B3-4307-AD34-F3A679D6BF0C}" srcOrd="0" destOrd="0" presId="urn:microsoft.com/office/officeart/2017/3/layout/HorizontalPathTimeline"/>
    <dgm:cxn modelId="{F15471EF-C4F9-4F21-B094-D2327489FC1F}" type="presParOf" srcId="{B7D1BEDB-6E7D-416F-9CCC-7E7A603C8820}" destId="{38FF5118-2300-41C3-8E56-44A52EC7FBBB}" srcOrd="0" destOrd="0" presId="urn:microsoft.com/office/officeart/2017/3/layout/HorizontalPathTimeline"/>
    <dgm:cxn modelId="{7E5D839C-A83B-4059-B304-E0E07D48A4F7}" type="presParOf" srcId="{B7D1BEDB-6E7D-416F-9CCC-7E7A603C8820}" destId="{85F0C799-8234-473A-91FC-9A92B15D5C4B}" srcOrd="1" destOrd="0" presId="urn:microsoft.com/office/officeart/2017/3/layout/HorizontalPathTimeline"/>
    <dgm:cxn modelId="{0E3873F0-EE54-4BAA-A2FA-2DA8B7D4438C}" type="presParOf" srcId="{85F0C799-8234-473A-91FC-9A92B15D5C4B}" destId="{2EE409E7-61E3-403D-A502-0494BD997F57}" srcOrd="0" destOrd="0" presId="urn:microsoft.com/office/officeart/2017/3/layout/HorizontalPathTimeline"/>
    <dgm:cxn modelId="{9F75B4AD-81B0-47A5-AC52-E243ADF5CE09}" type="presParOf" srcId="{2EE409E7-61E3-403D-A502-0494BD997F57}" destId="{FF3C5050-D3B0-469D-BD6C-C63D7E98C914}" srcOrd="0" destOrd="0" presId="urn:microsoft.com/office/officeart/2017/3/layout/HorizontalPathTimeline"/>
    <dgm:cxn modelId="{3F89A692-B6F1-4EA5-BCD0-31E36D4EC09F}" type="presParOf" srcId="{2EE409E7-61E3-403D-A502-0494BD997F57}" destId="{B5ED9E0F-4855-4C2E-A12A-C60D4316DCD0}" srcOrd="1" destOrd="0" presId="urn:microsoft.com/office/officeart/2017/3/layout/HorizontalPathTimeline"/>
    <dgm:cxn modelId="{C1CD6C42-B907-45B0-B9BA-4AB72B7E54E7}" type="presParOf" srcId="{B5ED9E0F-4855-4C2E-A12A-C60D4316DCD0}" destId="{08BDE0AE-BFEF-4B10-BB40-E5179A5F8315}" srcOrd="0" destOrd="0" presId="urn:microsoft.com/office/officeart/2017/3/layout/HorizontalPathTimeline"/>
    <dgm:cxn modelId="{97FE191B-3916-48F0-BA8F-2DF1BD877B6C}" type="presParOf" srcId="{B5ED9E0F-4855-4C2E-A12A-C60D4316DCD0}" destId="{965DE12E-F41D-4288-8647-F87F36574EF3}" srcOrd="1" destOrd="0" presId="urn:microsoft.com/office/officeart/2017/3/layout/HorizontalPathTimeline"/>
    <dgm:cxn modelId="{509A70EB-99F0-4357-903C-07AAC30F1804}" type="presParOf" srcId="{2EE409E7-61E3-403D-A502-0494BD997F57}" destId="{4D60B752-498F-452B-A937-7A7F5C836190}" srcOrd="2" destOrd="0" presId="urn:microsoft.com/office/officeart/2017/3/layout/HorizontalPathTimeline"/>
    <dgm:cxn modelId="{C4799192-C313-4E86-98BF-EE363FACCEB0}" type="presParOf" srcId="{2EE409E7-61E3-403D-A502-0494BD997F57}" destId="{54300F1A-B17D-4FFD-BC2F-1AEC34E457CD}" srcOrd="3" destOrd="0" presId="urn:microsoft.com/office/officeart/2017/3/layout/HorizontalPathTimeline"/>
    <dgm:cxn modelId="{9E1091C0-BADA-4035-B231-5F2027A73382}" type="presParOf" srcId="{2EE409E7-61E3-403D-A502-0494BD997F57}" destId="{E138E3F2-A107-4DAC-9119-E0D7E25E8DA3}" srcOrd="4" destOrd="0" presId="urn:microsoft.com/office/officeart/2017/3/layout/HorizontalPathTimeline"/>
    <dgm:cxn modelId="{931E0389-F330-4C3A-9559-AD0410D606C9}" type="presParOf" srcId="{85F0C799-8234-473A-91FC-9A92B15D5C4B}" destId="{B85CA3A6-C739-4DD4-9C3E-17E89BE4B8AB}" srcOrd="1" destOrd="0" presId="urn:microsoft.com/office/officeart/2017/3/layout/HorizontalPathTimeline"/>
    <dgm:cxn modelId="{76A755FA-B6C7-4F02-812A-2F4B5E8864A1}" type="presParOf" srcId="{85F0C799-8234-473A-91FC-9A92B15D5C4B}" destId="{96C9CFCC-5841-454E-A836-22BC25E75105}" srcOrd="2" destOrd="0" presId="urn:microsoft.com/office/officeart/2017/3/layout/HorizontalPathTimeline"/>
    <dgm:cxn modelId="{E1EB6D4E-3544-4ED2-83F8-2DE977A77897}" type="presParOf" srcId="{96C9CFCC-5841-454E-A836-22BC25E75105}" destId="{4A974FC0-E0BC-45B8-A643-34D3FBE951A5}" srcOrd="0" destOrd="0" presId="urn:microsoft.com/office/officeart/2017/3/layout/HorizontalPathTimeline"/>
    <dgm:cxn modelId="{95EEBE54-2072-47B8-B9B7-65F8E1C2DFAE}" type="presParOf" srcId="{96C9CFCC-5841-454E-A836-22BC25E75105}" destId="{1FB41ED6-837A-4A82-B030-C7BD6E758927}" srcOrd="1" destOrd="0" presId="urn:microsoft.com/office/officeart/2017/3/layout/HorizontalPathTimeline"/>
    <dgm:cxn modelId="{950146AE-5EFD-45BF-B978-F23D2B9B4E60}" type="presParOf" srcId="{1FB41ED6-837A-4A82-B030-C7BD6E758927}" destId="{B36004B4-64EF-4FCA-82CD-7EF90D55E82B}" srcOrd="0" destOrd="0" presId="urn:microsoft.com/office/officeart/2017/3/layout/HorizontalPathTimeline"/>
    <dgm:cxn modelId="{E572932A-B017-47B2-A7F7-398EE6AE0B6C}" type="presParOf" srcId="{1FB41ED6-837A-4A82-B030-C7BD6E758927}" destId="{4ECC2B7F-766B-47E3-B53D-345E309DB61C}" srcOrd="1" destOrd="0" presId="urn:microsoft.com/office/officeart/2017/3/layout/HorizontalPathTimeline"/>
    <dgm:cxn modelId="{1500CE7F-43B6-4CD1-A85B-AE7EE84D8E1E}" type="presParOf" srcId="{96C9CFCC-5841-454E-A836-22BC25E75105}" destId="{733975F8-D41A-47A5-8DD6-A47AFC736626}" srcOrd="2" destOrd="0" presId="urn:microsoft.com/office/officeart/2017/3/layout/HorizontalPathTimeline"/>
    <dgm:cxn modelId="{C6856AFE-AF03-43DF-AFD3-BA8637743C9B}" type="presParOf" srcId="{96C9CFCC-5841-454E-A836-22BC25E75105}" destId="{C44ECEFE-BCB8-4C67-9AE7-25C4DF41E745}" srcOrd="3" destOrd="0" presId="urn:microsoft.com/office/officeart/2017/3/layout/HorizontalPathTimeline"/>
    <dgm:cxn modelId="{F304724F-56FB-44BA-B7A9-ED6D05259A25}" type="presParOf" srcId="{96C9CFCC-5841-454E-A836-22BC25E75105}" destId="{FB53B09F-AB38-4F14-AA9A-1EDA50378541}" srcOrd="4" destOrd="0" presId="urn:microsoft.com/office/officeart/2017/3/layout/HorizontalPathTimeline"/>
    <dgm:cxn modelId="{4BFDD624-7FEC-4B31-87A1-361F408ADD1B}" type="presParOf" srcId="{85F0C799-8234-473A-91FC-9A92B15D5C4B}" destId="{69230527-0B75-4B8D-84BB-16A7C23AAA31}" srcOrd="3" destOrd="0" presId="urn:microsoft.com/office/officeart/2017/3/layout/HorizontalPathTimeline"/>
    <dgm:cxn modelId="{F6286F86-A8C0-4B69-9C7F-8C52B58A7918}" type="presParOf" srcId="{85F0C799-8234-473A-91FC-9A92B15D5C4B}" destId="{2E34D4F2-03ED-4F26-99DB-65DA8F242399}" srcOrd="4" destOrd="0" presId="urn:microsoft.com/office/officeart/2017/3/layout/HorizontalPathTimeline"/>
    <dgm:cxn modelId="{350406FB-0446-4403-88F6-20A007A2F9B5}" type="presParOf" srcId="{2E34D4F2-03ED-4F26-99DB-65DA8F242399}" destId="{A5E636ED-B6FC-4320-A438-4B7D190ED2BA}" srcOrd="0" destOrd="0" presId="urn:microsoft.com/office/officeart/2017/3/layout/HorizontalPathTimeline"/>
    <dgm:cxn modelId="{4E125F7A-4C3E-4F48-A623-89EEA1D7DFCC}" type="presParOf" srcId="{2E34D4F2-03ED-4F26-99DB-65DA8F242399}" destId="{B869168E-7DF2-468C-94B4-204DBEFE3D5F}" srcOrd="1" destOrd="0" presId="urn:microsoft.com/office/officeart/2017/3/layout/HorizontalPathTimeline"/>
    <dgm:cxn modelId="{AD5A66C9-83C4-41C6-869B-315F949E4299}" type="presParOf" srcId="{B869168E-7DF2-468C-94B4-204DBEFE3D5F}" destId="{CC50C0F8-3160-4BE9-BB18-95398A6777E2}" srcOrd="0" destOrd="0" presId="urn:microsoft.com/office/officeart/2017/3/layout/HorizontalPathTimeline"/>
    <dgm:cxn modelId="{E3263DF2-1FC1-440F-BECA-B35EA55B1EDE}" type="presParOf" srcId="{B869168E-7DF2-468C-94B4-204DBEFE3D5F}" destId="{72FB6710-3401-4014-B7DB-1FE2457302C4}" srcOrd="1" destOrd="0" presId="urn:microsoft.com/office/officeart/2017/3/layout/HorizontalPathTimeline"/>
    <dgm:cxn modelId="{338FA112-5EE5-4C81-BC40-AA1B6AB946AA}" type="presParOf" srcId="{2E34D4F2-03ED-4F26-99DB-65DA8F242399}" destId="{0D54306C-A120-49A0-AA4D-31B277EA712D}" srcOrd="2" destOrd="0" presId="urn:microsoft.com/office/officeart/2017/3/layout/HorizontalPathTimeline"/>
    <dgm:cxn modelId="{D3B63D11-1C6C-41C3-8647-CAA017E120C2}" type="presParOf" srcId="{2E34D4F2-03ED-4F26-99DB-65DA8F242399}" destId="{849904EC-118D-4FE7-9E40-3383C8482492}" srcOrd="3" destOrd="0" presId="urn:microsoft.com/office/officeart/2017/3/layout/HorizontalPathTimeline"/>
    <dgm:cxn modelId="{E9ABDFFB-11BE-49DE-9F0C-024040CACFC3}" type="presParOf" srcId="{2E34D4F2-03ED-4F26-99DB-65DA8F242399}" destId="{66D47C0A-43AF-49D2-BC63-AEA165B5F4DA}" srcOrd="4" destOrd="0" presId="urn:microsoft.com/office/officeart/2017/3/layout/HorizontalPathTimeline"/>
    <dgm:cxn modelId="{825FF4BF-B071-4A51-B4AD-E4B7C599DD6B}" type="presParOf" srcId="{85F0C799-8234-473A-91FC-9A92B15D5C4B}" destId="{8747CA9D-35E7-4AA2-9B75-3A6C4B705AB9}" srcOrd="5" destOrd="0" presId="urn:microsoft.com/office/officeart/2017/3/layout/HorizontalPathTimeline"/>
    <dgm:cxn modelId="{0328B6DE-6F34-4AE6-9CAE-44E9DB692085}" type="presParOf" srcId="{85F0C799-8234-473A-91FC-9A92B15D5C4B}" destId="{51698111-690E-483A-8883-EA24C4D1D668}" srcOrd="6" destOrd="0" presId="urn:microsoft.com/office/officeart/2017/3/layout/HorizontalPathTimeline"/>
    <dgm:cxn modelId="{C7472348-AE32-4098-8AFB-088C93CCD28B}" type="presParOf" srcId="{51698111-690E-483A-8883-EA24C4D1D668}" destId="{50C2BE1B-B55E-4258-AA95-09E59C950EB5}" srcOrd="0" destOrd="0" presId="urn:microsoft.com/office/officeart/2017/3/layout/HorizontalPathTimeline"/>
    <dgm:cxn modelId="{C6BCE089-7D3E-4F76-AA4B-645BE87B5581}" type="presParOf" srcId="{51698111-690E-483A-8883-EA24C4D1D668}" destId="{8AF4EC32-5EB4-4A47-AD05-4EC07440D7C3}" srcOrd="1" destOrd="0" presId="urn:microsoft.com/office/officeart/2017/3/layout/HorizontalPathTimeline"/>
    <dgm:cxn modelId="{DA60E934-8DC2-4E06-B91E-186C5F34EDB0}" type="presParOf" srcId="{8AF4EC32-5EB4-4A47-AD05-4EC07440D7C3}" destId="{78EDE907-E9B3-4307-AD34-F3A679D6BF0C}" srcOrd="0" destOrd="0" presId="urn:microsoft.com/office/officeart/2017/3/layout/HorizontalPathTimeline"/>
    <dgm:cxn modelId="{C2BF6CD8-9BCA-4C7D-9229-BC84B539D1C6}" type="presParOf" srcId="{8AF4EC32-5EB4-4A47-AD05-4EC07440D7C3}" destId="{CE60AD17-B838-40C3-9E1B-BB9C82A1B7DD}" srcOrd="1" destOrd="0" presId="urn:microsoft.com/office/officeart/2017/3/layout/HorizontalPathTimeline"/>
    <dgm:cxn modelId="{AF632890-0378-4CB4-90B3-D031D02FBAF6}" type="presParOf" srcId="{51698111-690E-483A-8883-EA24C4D1D668}" destId="{F4785BA1-1312-4893-9395-669B74F7972E}" srcOrd="2" destOrd="0" presId="urn:microsoft.com/office/officeart/2017/3/layout/HorizontalPathTimeline"/>
    <dgm:cxn modelId="{3D2C74C5-5C55-4D91-B4B8-D4BFFED7437F}" type="presParOf" srcId="{51698111-690E-483A-8883-EA24C4D1D668}" destId="{36CB42DF-7689-440E-81F2-2DF92A6A6F37}" srcOrd="3" destOrd="0" presId="urn:microsoft.com/office/officeart/2017/3/layout/HorizontalPathTimeline"/>
    <dgm:cxn modelId="{4A1AA982-CF7C-4BF5-A974-EB3E7A0C5AB7}" type="presParOf" srcId="{51698111-690E-483A-8883-EA24C4D1D668}" destId="{DA0D2362-01BE-4875-844A-A1EF576E9EFC}" srcOrd="4" destOrd="0" presId="urn:microsoft.com/office/officeart/2017/3/layout/HorizontalPathTimeline"/>
    <dgm:cxn modelId="{B385C879-0799-4666-9148-4B2A2F307735}" type="presParOf" srcId="{85F0C799-8234-473A-91FC-9A92B15D5C4B}" destId="{D7AE5EC2-015A-4057-83AD-D44A533C9B91}" srcOrd="7" destOrd="0" presId="urn:microsoft.com/office/officeart/2017/3/layout/HorizontalPathTimeline"/>
    <dgm:cxn modelId="{C1F06BC3-C86C-4446-A3D7-2A82850C188C}" type="presParOf" srcId="{85F0C799-8234-473A-91FC-9A92B15D5C4B}" destId="{6C0BA997-03C7-44EE-B6C2-7B0EFF4EE5C4}" srcOrd="8" destOrd="0" presId="urn:microsoft.com/office/officeart/2017/3/layout/HorizontalPathTimeline"/>
    <dgm:cxn modelId="{2CD418D7-8526-42FB-B341-B404D89F47BE}" type="presParOf" srcId="{6C0BA997-03C7-44EE-B6C2-7B0EFF4EE5C4}" destId="{62FFFBAD-F6C4-4F4D-82AA-BEC4992291C4}" srcOrd="0" destOrd="0" presId="urn:microsoft.com/office/officeart/2017/3/layout/HorizontalPathTimeline"/>
    <dgm:cxn modelId="{F1740904-691D-4A85-BC19-30EF2D56D9BC}" type="presParOf" srcId="{6C0BA997-03C7-44EE-B6C2-7B0EFF4EE5C4}" destId="{351EEABD-522E-427A-A63C-CE9AC0FDC9D7}" srcOrd="1" destOrd="0" presId="urn:microsoft.com/office/officeart/2017/3/layout/HorizontalPathTimeline"/>
    <dgm:cxn modelId="{248DD26E-68FC-4E53-9CE8-FACACCFC7D1B}" type="presParOf" srcId="{351EEABD-522E-427A-A63C-CE9AC0FDC9D7}" destId="{03171FB4-7724-47AF-8A7A-AAC1F4745DFA}" srcOrd="0" destOrd="0" presId="urn:microsoft.com/office/officeart/2017/3/layout/HorizontalPathTimeline"/>
    <dgm:cxn modelId="{620C753E-7F48-4D7A-8D28-53617EFD3449}" type="presParOf" srcId="{351EEABD-522E-427A-A63C-CE9AC0FDC9D7}" destId="{E7E85A31-E412-4F05-845C-CD865CB8A528}" srcOrd="1" destOrd="0" presId="urn:microsoft.com/office/officeart/2017/3/layout/HorizontalPathTimeline"/>
    <dgm:cxn modelId="{A105F179-73FF-4232-AF35-32A18DECA2EC}" type="presParOf" srcId="{6C0BA997-03C7-44EE-B6C2-7B0EFF4EE5C4}" destId="{EFAA5030-CA8F-4A97-9E13-81A85CDC2E89}" srcOrd="2" destOrd="0" presId="urn:microsoft.com/office/officeart/2017/3/layout/HorizontalPathTimeline"/>
    <dgm:cxn modelId="{C5161E4A-9478-4AE8-9B3C-66DA1A795F33}" type="presParOf" srcId="{6C0BA997-03C7-44EE-B6C2-7B0EFF4EE5C4}" destId="{4D2A8654-872C-49AF-96CD-55142F75EDE7}" srcOrd="3" destOrd="0" presId="urn:microsoft.com/office/officeart/2017/3/layout/HorizontalPathTimeline"/>
    <dgm:cxn modelId="{BDEB712F-BEDB-498B-B268-BEC11492D737}" type="presParOf" srcId="{6C0BA997-03C7-44EE-B6C2-7B0EFF4EE5C4}" destId="{FDC349A0-7650-48A4-9829-0895D43C17D1}" srcOrd="4" destOrd="0" presId="urn:microsoft.com/office/officeart/2017/3/layout/HorizontalPathTimeline"/>
    <dgm:cxn modelId="{ABCE0AAB-924B-4F87-A495-726495A21580}" type="presParOf" srcId="{85F0C799-8234-473A-91FC-9A92B15D5C4B}" destId="{44EF1747-C3E5-40DB-8E9B-7C2EA7888B4A}" srcOrd="9" destOrd="0" presId="urn:microsoft.com/office/officeart/2017/3/layout/HorizontalPathTimeline"/>
    <dgm:cxn modelId="{36971300-B6DF-43E2-9FA0-E6C7F1CC8EFA}" type="presParOf" srcId="{85F0C799-8234-473A-91FC-9A92B15D5C4B}" destId="{DF278252-0ED6-455C-ADCC-20013435B242}" srcOrd="10" destOrd="0" presId="urn:microsoft.com/office/officeart/2017/3/layout/HorizontalPathTimeline"/>
    <dgm:cxn modelId="{B66EE57F-A2B2-4137-B564-BB5615D5BD53}" type="presParOf" srcId="{DF278252-0ED6-455C-ADCC-20013435B242}" destId="{D97187C9-27DC-4608-BD23-8EAA83A7D7A8}" srcOrd="0" destOrd="0" presId="urn:microsoft.com/office/officeart/2017/3/layout/HorizontalPathTimeline"/>
    <dgm:cxn modelId="{A4025399-791B-4830-8B23-643E063E1283}" type="presParOf" srcId="{DF278252-0ED6-455C-ADCC-20013435B242}" destId="{6769B2C8-C638-45CA-A973-9BC8C1F6CA7C}" srcOrd="1" destOrd="0" presId="urn:microsoft.com/office/officeart/2017/3/layout/HorizontalPathTimeline"/>
    <dgm:cxn modelId="{822F91E1-872A-4A23-9070-1C0F79F0F283}" type="presParOf" srcId="{6769B2C8-C638-45CA-A973-9BC8C1F6CA7C}" destId="{6866BCCC-B65C-48A6-9488-C157C94F54EB}" srcOrd="0" destOrd="0" presId="urn:microsoft.com/office/officeart/2017/3/layout/HorizontalPathTimeline"/>
    <dgm:cxn modelId="{CDD5165C-AA26-430C-8A86-98A49F1BC1ED}" type="presParOf" srcId="{6769B2C8-C638-45CA-A973-9BC8C1F6CA7C}" destId="{A495A4CC-A86C-4AD0-9DC6-91439106D8EC}" srcOrd="1" destOrd="0" presId="urn:microsoft.com/office/officeart/2017/3/layout/HorizontalPathTimeline"/>
    <dgm:cxn modelId="{DA6559AE-E8BF-4B81-AF53-F6E8D6696DB6}" type="presParOf" srcId="{DF278252-0ED6-455C-ADCC-20013435B242}" destId="{E36D73ED-5AC9-4652-8019-DAC2E2855EA9}" srcOrd="2" destOrd="0" presId="urn:microsoft.com/office/officeart/2017/3/layout/HorizontalPathTimeline"/>
    <dgm:cxn modelId="{A2AA85B9-941A-43FF-AD6A-E1379D56F84B}" type="presParOf" srcId="{DF278252-0ED6-455C-ADCC-20013435B242}" destId="{43BBA971-AF2F-4643-BF09-7AA01ED449AD}" srcOrd="3" destOrd="0" presId="urn:microsoft.com/office/officeart/2017/3/layout/HorizontalPathTimeline"/>
    <dgm:cxn modelId="{55D0D607-593D-4529-9C4F-95081FFFEBD9}" type="presParOf" srcId="{DF278252-0ED6-455C-ADCC-20013435B242}" destId="{F3537BBD-AD8D-42A2-AFA6-D9FB0396B8E7}"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C5050-D3B0-469D-BD6C-C63D7E98C914}">
      <dsp:nvSpPr>
        <dsp:cNvPr id="0" name=""/>
        <dsp:cNvSpPr/>
      </dsp:nvSpPr>
      <dsp:spPr>
        <a:xfrm>
          <a:off x="312696" y="1943532"/>
          <a:ext cx="2490929" cy="408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Fall 2016</a:t>
          </a:r>
        </a:p>
      </dsp:txBody>
      <dsp:txXfrm>
        <a:off x="312696" y="1943532"/>
        <a:ext cx="2490929" cy="408974"/>
      </dsp:txXfrm>
    </dsp:sp>
    <dsp:sp modelId="{38FF5118-2300-41C3-8E56-44A52EC7FBBB}">
      <dsp:nvSpPr>
        <dsp:cNvPr id="0" name=""/>
        <dsp:cNvSpPr/>
      </dsp:nvSpPr>
      <dsp:spPr>
        <a:xfrm>
          <a:off x="0" y="1737236"/>
          <a:ext cx="10900477" cy="14476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BDE0AE-BFEF-4B10-BB40-E5179A5F8315}">
      <dsp:nvSpPr>
        <dsp:cNvPr id="0" name=""/>
        <dsp:cNvSpPr/>
      </dsp:nvSpPr>
      <dsp:spPr>
        <a:xfrm>
          <a:off x="188150" y="617080"/>
          <a:ext cx="2740022" cy="504884"/>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ctr" defTabSz="666750">
            <a:lnSpc>
              <a:spcPct val="90000"/>
            </a:lnSpc>
            <a:spcBef>
              <a:spcPct val="0"/>
            </a:spcBef>
            <a:spcAft>
              <a:spcPct val="35000"/>
            </a:spcAft>
            <a:buNone/>
          </a:pPr>
          <a:r>
            <a:rPr lang="en-US" sz="1500" kern="1200" dirty="0"/>
            <a:t>Social Justice Workgroup</a:t>
          </a:r>
        </a:p>
      </dsp:txBody>
      <dsp:txXfrm>
        <a:off x="188150" y="617080"/>
        <a:ext cx="2740022" cy="504884"/>
      </dsp:txXfrm>
    </dsp:sp>
    <dsp:sp modelId="{4D60B752-498F-452B-A937-7A7F5C836190}">
      <dsp:nvSpPr>
        <dsp:cNvPr id="0" name=""/>
        <dsp:cNvSpPr/>
      </dsp:nvSpPr>
      <dsp:spPr>
        <a:xfrm>
          <a:off x="1558161" y="1121965"/>
          <a:ext cx="0" cy="615271"/>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4A974FC0-E0BC-45B8-A643-34D3FBE951A5}">
      <dsp:nvSpPr>
        <dsp:cNvPr id="0" name=""/>
        <dsp:cNvSpPr/>
      </dsp:nvSpPr>
      <dsp:spPr>
        <a:xfrm>
          <a:off x="1869527" y="1266734"/>
          <a:ext cx="2490929" cy="408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Spring 2017</a:t>
          </a:r>
        </a:p>
      </dsp:txBody>
      <dsp:txXfrm>
        <a:off x="1869527" y="1266734"/>
        <a:ext cx="2490929" cy="408974"/>
      </dsp:txXfrm>
    </dsp:sp>
    <dsp:sp modelId="{B36004B4-64EF-4FCA-82CD-7EF90D55E82B}">
      <dsp:nvSpPr>
        <dsp:cNvPr id="0" name=""/>
        <dsp:cNvSpPr/>
      </dsp:nvSpPr>
      <dsp:spPr>
        <a:xfrm>
          <a:off x="1744981" y="2497276"/>
          <a:ext cx="2740022" cy="709993"/>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ctr" defTabSz="666750">
            <a:lnSpc>
              <a:spcPct val="90000"/>
            </a:lnSpc>
            <a:spcBef>
              <a:spcPct val="0"/>
            </a:spcBef>
            <a:spcAft>
              <a:spcPct val="35000"/>
            </a:spcAft>
            <a:buNone/>
          </a:pPr>
          <a:r>
            <a:rPr lang="en-US" sz="1500" kern="1200" dirty="0" err="1"/>
            <a:t>UndocuAlly</a:t>
          </a:r>
          <a:r>
            <a:rPr lang="en-US" sz="1500" kern="1200" dirty="0"/>
            <a:t> Program established</a:t>
          </a:r>
        </a:p>
      </dsp:txBody>
      <dsp:txXfrm>
        <a:off x="1744981" y="2497276"/>
        <a:ext cx="2740022" cy="709993"/>
      </dsp:txXfrm>
    </dsp:sp>
    <dsp:sp modelId="{733975F8-D41A-47A5-8DD6-A47AFC736626}">
      <dsp:nvSpPr>
        <dsp:cNvPr id="0" name=""/>
        <dsp:cNvSpPr/>
      </dsp:nvSpPr>
      <dsp:spPr>
        <a:xfrm>
          <a:off x="3114992" y="1882005"/>
          <a:ext cx="0" cy="615271"/>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54300F1A-B17D-4FFD-BC2F-1AEC34E457CD}">
      <dsp:nvSpPr>
        <dsp:cNvPr id="0" name=""/>
        <dsp:cNvSpPr/>
      </dsp:nvSpPr>
      <dsp:spPr>
        <a:xfrm>
          <a:off x="1512920" y="1764380"/>
          <a:ext cx="90481" cy="90481"/>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C44ECEFE-BCB8-4C67-9AE7-25C4DF41E745}">
      <dsp:nvSpPr>
        <dsp:cNvPr id="0" name=""/>
        <dsp:cNvSpPr/>
      </dsp:nvSpPr>
      <dsp:spPr>
        <a:xfrm>
          <a:off x="3069751" y="1764380"/>
          <a:ext cx="90481" cy="90481"/>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A5E636ED-B6FC-4320-A438-4B7D190ED2BA}">
      <dsp:nvSpPr>
        <dsp:cNvPr id="0" name=""/>
        <dsp:cNvSpPr/>
      </dsp:nvSpPr>
      <dsp:spPr>
        <a:xfrm>
          <a:off x="3426358" y="1943532"/>
          <a:ext cx="2490929" cy="408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Fall 2018</a:t>
          </a:r>
        </a:p>
      </dsp:txBody>
      <dsp:txXfrm>
        <a:off x="3426358" y="1943532"/>
        <a:ext cx="2490929" cy="408974"/>
      </dsp:txXfrm>
    </dsp:sp>
    <dsp:sp modelId="{CC50C0F8-3160-4BE9-BB18-95398A6777E2}">
      <dsp:nvSpPr>
        <dsp:cNvPr id="0" name=""/>
        <dsp:cNvSpPr/>
      </dsp:nvSpPr>
      <dsp:spPr>
        <a:xfrm>
          <a:off x="3301811" y="206862"/>
          <a:ext cx="2740022" cy="915102"/>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ctr" defTabSz="666750">
            <a:lnSpc>
              <a:spcPct val="90000"/>
            </a:lnSpc>
            <a:spcBef>
              <a:spcPct val="0"/>
            </a:spcBef>
            <a:spcAft>
              <a:spcPct val="35000"/>
            </a:spcAft>
            <a:buNone/>
          </a:pPr>
          <a:r>
            <a:rPr lang="en-US" sz="1500" kern="1200" dirty="0"/>
            <a:t>DREAM Program established through SMC Student Equity funding</a:t>
          </a:r>
        </a:p>
      </dsp:txBody>
      <dsp:txXfrm>
        <a:off x="3301811" y="206862"/>
        <a:ext cx="2740022" cy="915102"/>
      </dsp:txXfrm>
    </dsp:sp>
    <dsp:sp modelId="{0D54306C-A120-49A0-AA4D-31B277EA712D}">
      <dsp:nvSpPr>
        <dsp:cNvPr id="0" name=""/>
        <dsp:cNvSpPr/>
      </dsp:nvSpPr>
      <dsp:spPr>
        <a:xfrm>
          <a:off x="4671823" y="1121965"/>
          <a:ext cx="0" cy="615271"/>
        </a:xfrm>
        <a:prstGeom prst="line">
          <a:avLst/>
        </a:prstGeom>
        <a:solidFill>
          <a:schemeClr val="accent4">
            <a:hueOff val="0"/>
            <a:satOff val="0"/>
            <a:lumOff val="0"/>
            <a:alphaOff val="0"/>
          </a:schemeClr>
        </a:solidFill>
        <a:ln w="6350" cap="flat" cmpd="sng" algn="ctr">
          <a:solidFill>
            <a:schemeClr val="accent4">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50C2BE1B-B55E-4258-AA95-09E59C950EB5}">
      <dsp:nvSpPr>
        <dsp:cNvPr id="0" name=""/>
        <dsp:cNvSpPr/>
      </dsp:nvSpPr>
      <dsp:spPr>
        <a:xfrm>
          <a:off x="4983189" y="1266734"/>
          <a:ext cx="2490929" cy="408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Spring 2020</a:t>
          </a:r>
        </a:p>
      </dsp:txBody>
      <dsp:txXfrm>
        <a:off x="4983189" y="1266734"/>
        <a:ext cx="2490929" cy="408974"/>
      </dsp:txXfrm>
    </dsp:sp>
    <dsp:sp modelId="{78EDE907-E9B3-4307-AD34-F3A679D6BF0C}">
      <dsp:nvSpPr>
        <dsp:cNvPr id="0" name=""/>
        <dsp:cNvSpPr/>
      </dsp:nvSpPr>
      <dsp:spPr>
        <a:xfrm>
          <a:off x="4858642" y="2497276"/>
          <a:ext cx="2740022" cy="915102"/>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ctr" defTabSz="666750">
            <a:lnSpc>
              <a:spcPct val="90000"/>
            </a:lnSpc>
            <a:spcBef>
              <a:spcPct val="0"/>
            </a:spcBef>
            <a:spcAft>
              <a:spcPct val="35000"/>
            </a:spcAft>
            <a:buNone/>
          </a:pPr>
          <a:r>
            <a:rPr lang="en-US" sz="1500" kern="1200" dirty="0"/>
            <a:t>DREAM Program joins Immigration Services Legal Project with CARECEN</a:t>
          </a:r>
        </a:p>
      </dsp:txBody>
      <dsp:txXfrm>
        <a:off x="4858642" y="2497276"/>
        <a:ext cx="2740022" cy="915102"/>
      </dsp:txXfrm>
    </dsp:sp>
    <dsp:sp modelId="{F4785BA1-1312-4893-9395-669B74F7972E}">
      <dsp:nvSpPr>
        <dsp:cNvPr id="0" name=""/>
        <dsp:cNvSpPr/>
      </dsp:nvSpPr>
      <dsp:spPr>
        <a:xfrm>
          <a:off x="6228653" y="1882005"/>
          <a:ext cx="0" cy="615271"/>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849904EC-118D-4FE7-9E40-3383C8482492}">
      <dsp:nvSpPr>
        <dsp:cNvPr id="0" name=""/>
        <dsp:cNvSpPr/>
      </dsp:nvSpPr>
      <dsp:spPr>
        <a:xfrm>
          <a:off x="4626582" y="1764380"/>
          <a:ext cx="90481" cy="90481"/>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36CB42DF-7689-440E-81F2-2DF92A6A6F37}">
      <dsp:nvSpPr>
        <dsp:cNvPr id="0" name=""/>
        <dsp:cNvSpPr/>
      </dsp:nvSpPr>
      <dsp:spPr>
        <a:xfrm>
          <a:off x="6183413" y="1764380"/>
          <a:ext cx="90481" cy="90481"/>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D97187C9-27DC-4608-BD23-8EAA83A7D7A8}">
      <dsp:nvSpPr>
        <dsp:cNvPr id="0" name=""/>
        <dsp:cNvSpPr/>
      </dsp:nvSpPr>
      <dsp:spPr>
        <a:xfrm>
          <a:off x="6540020" y="1943532"/>
          <a:ext cx="2490929" cy="408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Fall 2020</a:t>
          </a:r>
        </a:p>
      </dsp:txBody>
      <dsp:txXfrm>
        <a:off x="6540020" y="1943532"/>
        <a:ext cx="2490929" cy="408974"/>
      </dsp:txXfrm>
    </dsp:sp>
    <dsp:sp modelId="{6866BCCC-B65C-48A6-9488-C157C94F54EB}">
      <dsp:nvSpPr>
        <dsp:cNvPr id="0" name=""/>
        <dsp:cNvSpPr/>
      </dsp:nvSpPr>
      <dsp:spPr>
        <a:xfrm>
          <a:off x="6415473" y="206862"/>
          <a:ext cx="2740022" cy="915102"/>
        </a:xfrm>
        <a:prstGeom prst="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ctr" defTabSz="666750">
            <a:lnSpc>
              <a:spcPct val="90000"/>
            </a:lnSpc>
            <a:spcBef>
              <a:spcPct val="0"/>
            </a:spcBef>
            <a:spcAft>
              <a:spcPct val="35000"/>
            </a:spcAft>
            <a:buNone/>
          </a:pPr>
          <a:r>
            <a:rPr lang="en-US" sz="1500" kern="1200" dirty="0"/>
            <a:t>SMC receives on-going funding through the DREAM Resource Liaison Support Allocation</a:t>
          </a:r>
        </a:p>
      </dsp:txBody>
      <dsp:txXfrm>
        <a:off x="6415473" y="206862"/>
        <a:ext cx="2740022" cy="915102"/>
      </dsp:txXfrm>
    </dsp:sp>
    <dsp:sp modelId="{E36D73ED-5AC9-4652-8019-DAC2E2855EA9}">
      <dsp:nvSpPr>
        <dsp:cNvPr id="0" name=""/>
        <dsp:cNvSpPr/>
      </dsp:nvSpPr>
      <dsp:spPr>
        <a:xfrm>
          <a:off x="7785484" y="1121965"/>
          <a:ext cx="0" cy="615271"/>
        </a:xfrm>
        <a:prstGeom prst="line">
          <a:avLst/>
        </a:prstGeom>
        <a:solidFill>
          <a:schemeClr val="accent6">
            <a:hueOff val="0"/>
            <a:satOff val="0"/>
            <a:lumOff val="0"/>
            <a:alphaOff val="0"/>
          </a:schemeClr>
        </a:solidFill>
        <a:ln w="6350" cap="flat" cmpd="sng" algn="ctr">
          <a:solidFill>
            <a:schemeClr val="accent6">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88CD0590-4470-47BB-8EB1-19FFDC76B521}">
      <dsp:nvSpPr>
        <dsp:cNvPr id="0" name=""/>
        <dsp:cNvSpPr/>
      </dsp:nvSpPr>
      <dsp:spPr>
        <a:xfrm>
          <a:off x="8096850" y="1266734"/>
          <a:ext cx="2490929" cy="408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Spring 2023</a:t>
          </a:r>
        </a:p>
      </dsp:txBody>
      <dsp:txXfrm>
        <a:off x="8096850" y="1266734"/>
        <a:ext cx="2490929" cy="408974"/>
      </dsp:txXfrm>
    </dsp:sp>
    <dsp:sp modelId="{7B31C61F-5E40-443C-860F-9A9D53F3F02D}">
      <dsp:nvSpPr>
        <dsp:cNvPr id="0" name=""/>
        <dsp:cNvSpPr/>
      </dsp:nvSpPr>
      <dsp:spPr>
        <a:xfrm>
          <a:off x="7972304" y="2497276"/>
          <a:ext cx="2740022" cy="915102"/>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ctr" defTabSz="666750">
            <a:lnSpc>
              <a:spcPct val="90000"/>
            </a:lnSpc>
            <a:spcBef>
              <a:spcPct val="0"/>
            </a:spcBef>
            <a:spcAft>
              <a:spcPct val="35000"/>
            </a:spcAft>
            <a:buNone/>
          </a:pPr>
          <a:r>
            <a:rPr lang="en-US" sz="1500" kern="1200" dirty="0"/>
            <a:t>DREAM Program expands with Dream Resource Center within the Student Equity Center</a:t>
          </a:r>
        </a:p>
      </dsp:txBody>
      <dsp:txXfrm>
        <a:off x="7972304" y="2497276"/>
        <a:ext cx="2740022" cy="915102"/>
      </dsp:txXfrm>
    </dsp:sp>
    <dsp:sp modelId="{05AA381D-AEB1-4FC5-A5BB-2097BCB03FF3}">
      <dsp:nvSpPr>
        <dsp:cNvPr id="0" name=""/>
        <dsp:cNvSpPr/>
      </dsp:nvSpPr>
      <dsp:spPr>
        <a:xfrm>
          <a:off x="9342315" y="1882005"/>
          <a:ext cx="0" cy="615271"/>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43BBA971-AF2F-4643-BF09-7AA01ED449AD}">
      <dsp:nvSpPr>
        <dsp:cNvPr id="0" name=""/>
        <dsp:cNvSpPr/>
      </dsp:nvSpPr>
      <dsp:spPr>
        <a:xfrm>
          <a:off x="7740244" y="1764380"/>
          <a:ext cx="90481" cy="90481"/>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28292BB7-B07E-47AE-B190-27AC90DDADFE}">
      <dsp:nvSpPr>
        <dsp:cNvPr id="0" name=""/>
        <dsp:cNvSpPr/>
      </dsp:nvSpPr>
      <dsp:spPr>
        <a:xfrm>
          <a:off x="9297075" y="1764380"/>
          <a:ext cx="90481" cy="90481"/>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4FAC3-18E4-4030-8FCE-427DDDB813A9}">
      <dsp:nvSpPr>
        <dsp:cNvPr id="0" name=""/>
        <dsp:cNvSpPr/>
      </dsp:nvSpPr>
      <dsp:spPr>
        <a:xfrm>
          <a:off x="1908" y="497231"/>
          <a:ext cx="1514448" cy="908669"/>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Comprehensive academic, transfer, financial aid and career counseling</a:t>
          </a:r>
        </a:p>
      </dsp:txBody>
      <dsp:txXfrm>
        <a:off x="1908" y="497231"/>
        <a:ext cx="1514448" cy="908669"/>
      </dsp:txXfrm>
    </dsp:sp>
    <dsp:sp modelId="{B7DF6A7F-828B-4474-82BF-3233F268D494}">
      <dsp:nvSpPr>
        <dsp:cNvPr id="0" name=""/>
        <dsp:cNvSpPr/>
      </dsp:nvSpPr>
      <dsp:spPr>
        <a:xfrm>
          <a:off x="1667802" y="497231"/>
          <a:ext cx="1514448" cy="908669"/>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Student success workshops</a:t>
          </a:r>
        </a:p>
      </dsp:txBody>
      <dsp:txXfrm>
        <a:off x="1667802" y="497231"/>
        <a:ext cx="1514448" cy="908669"/>
      </dsp:txXfrm>
    </dsp:sp>
    <dsp:sp modelId="{E3789A28-09BE-4E52-B271-1BBCC17B391E}">
      <dsp:nvSpPr>
        <dsp:cNvPr id="0" name=""/>
        <dsp:cNvSpPr/>
      </dsp:nvSpPr>
      <dsp:spPr>
        <a:xfrm>
          <a:off x="3333695" y="497231"/>
          <a:ext cx="1514448" cy="908669"/>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Outreach services</a:t>
          </a:r>
        </a:p>
      </dsp:txBody>
      <dsp:txXfrm>
        <a:off x="3333695" y="497231"/>
        <a:ext cx="1514448" cy="908669"/>
      </dsp:txXfrm>
    </dsp:sp>
    <dsp:sp modelId="{EBAC6A19-416A-4A22-AB17-4AD172F32D32}">
      <dsp:nvSpPr>
        <dsp:cNvPr id="0" name=""/>
        <dsp:cNvSpPr/>
      </dsp:nvSpPr>
      <dsp:spPr>
        <a:xfrm>
          <a:off x="4999589" y="497231"/>
          <a:ext cx="1514448" cy="908669"/>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UndocuOrientation</a:t>
          </a:r>
        </a:p>
      </dsp:txBody>
      <dsp:txXfrm>
        <a:off x="4999589" y="497231"/>
        <a:ext cx="1514448" cy="908669"/>
      </dsp:txXfrm>
    </dsp:sp>
    <dsp:sp modelId="{43D39D50-677C-4A23-9B1D-D7E75185FFF4}">
      <dsp:nvSpPr>
        <dsp:cNvPr id="0" name=""/>
        <dsp:cNvSpPr/>
      </dsp:nvSpPr>
      <dsp:spPr>
        <a:xfrm>
          <a:off x="1908" y="1557345"/>
          <a:ext cx="1514448" cy="908669"/>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Free immigration legal services</a:t>
          </a:r>
        </a:p>
      </dsp:txBody>
      <dsp:txXfrm>
        <a:off x="1908" y="1557345"/>
        <a:ext cx="1514448" cy="908669"/>
      </dsp:txXfrm>
    </dsp:sp>
    <dsp:sp modelId="{597F54BA-C735-4FEC-B519-A28D3E8E3C1C}">
      <dsp:nvSpPr>
        <dsp:cNvPr id="0" name=""/>
        <dsp:cNvSpPr/>
      </dsp:nvSpPr>
      <dsp:spPr>
        <a:xfrm>
          <a:off x="1667802" y="1557345"/>
          <a:ext cx="1514448" cy="908669"/>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DACA application clinics</a:t>
          </a:r>
        </a:p>
      </dsp:txBody>
      <dsp:txXfrm>
        <a:off x="1667802" y="1557345"/>
        <a:ext cx="1514448" cy="908669"/>
      </dsp:txXfrm>
    </dsp:sp>
    <dsp:sp modelId="{98241EDE-0343-430E-A9E1-C78F4D8348AC}">
      <dsp:nvSpPr>
        <dsp:cNvPr id="0" name=""/>
        <dsp:cNvSpPr/>
      </dsp:nvSpPr>
      <dsp:spPr>
        <a:xfrm>
          <a:off x="3333695" y="1557345"/>
          <a:ext cx="1514448" cy="908669"/>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College field trips</a:t>
          </a:r>
        </a:p>
      </dsp:txBody>
      <dsp:txXfrm>
        <a:off x="3333695" y="1557345"/>
        <a:ext cx="1514448" cy="908669"/>
      </dsp:txXfrm>
    </dsp:sp>
    <dsp:sp modelId="{12A3E6FD-AF68-4EC2-9133-8EAF946B8C7C}">
      <dsp:nvSpPr>
        <dsp:cNvPr id="0" name=""/>
        <dsp:cNvSpPr/>
      </dsp:nvSpPr>
      <dsp:spPr>
        <a:xfrm>
          <a:off x="4999589" y="1557345"/>
          <a:ext cx="1514448" cy="908669"/>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Undocumented Student Week of Action</a:t>
          </a:r>
        </a:p>
      </dsp:txBody>
      <dsp:txXfrm>
        <a:off x="4999589" y="1557345"/>
        <a:ext cx="1514448" cy="908669"/>
      </dsp:txXfrm>
    </dsp:sp>
    <dsp:sp modelId="{ED4B92E7-A6EC-41BA-A4D1-0168F242D80D}">
      <dsp:nvSpPr>
        <dsp:cNvPr id="0" name=""/>
        <dsp:cNvSpPr/>
      </dsp:nvSpPr>
      <dsp:spPr>
        <a:xfrm>
          <a:off x="1908" y="2617459"/>
          <a:ext cx="1514448" cy="908669"/>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Financial Aid/Emergency Aid Assistance</a:t>
          </a:r>
        </a:p>
      </dsp:txBody>
      <dsp:txXfrm>
        <a:off x="1908" y="2617459"/>
        <a:ext cx="1514448" cy="908669"/>
      </dsp:txXfrm>
    </dsp:sp>
    <dsp:sp modelId="{F5964750-553D-4A77-96D0-433F205E3B1F}">
      <dsp:nvSpPr>
        <dsp:cNvPr id="0" name=""/>
        <dsp:cNvSpPr/>
      </dsp:nvSpPr>
      <dsp:spPr>
        <a:xfrm>
          <a:off x="1667802" y="2617459"/>
          <a:ext cx="1514448" cy="908669"/>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IDEAS student club advising</a:t>
          </a:r>
        </a:p>
      </dsp:txBody>
      <dsp:txXfrm>
        <a:off x="1667802" y="2617459"/>
        <a:ext cx="1514448" cy="908669"/>
      </dsp:txXfrm>
    </dsp:sp>
    <dsp:sp modelId="{3DA81C0E-FACC-4A57-B9BB-2FE1DBE7C016}">
      <dsp:nvSpPr>
        <dsp:cNvPr id="0" name=""/>
        <dsp:cNvSpPr/>
      </dsp:nvSpPr>
      <dsp:spPr>
        <a:xfrm>
          <a:off x="3333695" y="2617459"/>
          <a:ext cx="1514448" cy="908669"/>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t>UndocuAlly</a:t>
          </a:r>
          <a:r>
            <a:rPr lang="en-US" sz="1400" kern="1200" dirty="0"/>
            <a:t> Training</a:t>
          </a:r>
        </a:p>
      </dsp:txBody>
      <dsp:txXfrm>
        <a:off x="3333695" y="2617459"/>
        <a:ext cx="1514448" cy="908669"/>
      </dsp:txXfrm>
    </dsp:sp>
    <dsp:sp modelId="{BE997785-6F5B-4B41-AAA9-DE330F19647A}">
      <dsp:nvSpPr>
        <dsp:cNvPr id="0" name=""/>
        <dsp:cNvSpPr/>
      </dsp:nvSpPr>
      <dsp:spPr>
        <a:xfrm>
          <a:off x="4999589" y="2617459"/>
          <a:ext cx="1514448" cy="908669"/>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Mental Health Support</a:t>
          </a:r>
        </a:p>
      </dsp:txBody>
      <dsp:txXfrm>
        <a:off x="4999589" y="2617459"/>
        <a:ext cx="1514448" cy="908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C5050-D3B0-469D-BD6C-C63D7E98C914}">
      <dsp:nvSpPr>
        <dsp:cNvPr id="0" name=""/>
        <dsp:cNvSpPr/>
      </dsp:nvSpPr>
      <dsp:spPr>
        <a:xfrm>
          <a:off x="312696" y="1943532"/>
          <a:ext cx="2490929" cy="408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2009</a:t>
          </a:r>
        </a:p>
      </dsp:txBody>
      <dsp:txXfrm>
        <a:off x="312696" y="1943532"/>
        <a:ext cx="2490929" cy="408974"/>
      </dsp:txXfrm>
    </dsp:sp>
    <dsp:sp modelId="{38FF5118-2300-41C3-8E56-44A52EC7FBBB}">
      <dsp:nvSpPr>
        <dsp:cNvPr id="0" name=""/>
        <dsp:cNvSpPr/>
      </dsp:nvSpPr>
      <dsp:spPr>
        <a:xfrm>
          <a:off x="0" y="1737236"/>
          <a:ext cx="10900477" cy="14476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BDE0AE-BFEF-4B10-BB40-E5179A5F8315}">
      <dsp:nvSpPr>
        <dsp:cNvPr id="0" name=""/>
        <dsp:cNvSpPr/>
      </dsp:nvSpPr>
      <dsp:spPr>
        <a:xfrm>
          <a:off x="188150" y="411971"/>
          <a:ext cx="2740022" cy="70999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ctr" defTabSz="666750">
            <a:lnSpc>
              <a:spcPct val="90000"/>
            </a:lnSpc>
            <a:spcBef>
              <a:spcPct val="0"/>
            </a:spcBef>
            <a:spcAft>
              <a:spcPct val="35000"/>
            </a:spcAft>
            <a:buNone/>
          </a:pPr>
          <a:r>
            <a:rPr lang="en-US" sz="1500" kern="1200" dirty="0"/>
            <a:t>Homeboy and Homegirl student club established</a:t>
          </a:r>
        </a:p>
      </dsp:txBody>
      <dsp:txXfrm>
        <a:off x="188150" y="411971"/>
        <a:ext cx="2740022" cy="709993"/>
      </dsp:txXfrm>
    </dsp:sp>
    <dsp:sp modelId="{4D60B752-498F-452B-A937-7A7F5C836190}">
      <dsp:nvSpPr>
        <dsp:cNvPr id="0" name=""/>
        <dsp:cNvSpPr/>
      </dsp:nvSpPr>
      <dsp:spPr>
        <a:xfrm>
          <a:off x="1558161" y="1121965"/>
          <a:ext cx="0" cy="615271"/>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4A974FC0-E0BC-45B8-A643-34D3FBE951A5}">
      <dsp:nvSpPr>
        <dsp:cNvPr id="0" name=""/>
        <dsp:cNvSpPr/>
      </dsp:nvSpPr>
      <dsp:spPr>
        <a:xfrm>
          <a:off x="1869527" y="1266734"/>
          <a:ext cx="2490929" cy="408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2019</a:t>
          </a:r>
        </a:p>
      </dsp:txBody>
      <dsp:txXfrm>
        <a:off x="1869527" y="1266734"/>
        <a:ext cx="2490929" cy="408974"/>
      </dsp:txXfrm>
    </dsp:sp>
    <dsp:sp modelId="{B36004B4-64EF-4FCA-82CD-7EF90D55E82B}">
      <dsp:nvSpPr>
        <dsp:cNvPr id="0" name=""/>
        <dsp:cNvSpPr/>
      </dsp:nvSpPr>
      <dsp:spPr>
        <a:xfrm>
          <a:off x="1744981" y="2497276"/>
          <a:ext cx="2740022" cy="709993"/>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ctr" defTabSz="666750">
            <a:lnSpc>
              <a:spcPct val="90000"/>
            </a:lnSpc>
            <a:spcBef>
              <a:spcPct val="0"/>
            </a:spcBef>
            <a:spcAft>
              <a:spcPct val="35000"/>
            </a:spcAft>
            <a:buNone/>
          </a:pPr>
          <a:r>
            <a:rPr lang="en-US" sz="1500" kern="1200" dirty="0"/>
            <a:t>Formerly Incarcerated and System Impacted Work Group </a:t>
          </a:r>
        </a:p>
      </dsp:txBody>
      <dsp:txXfrm>
        <a:off x="1744981" y="2497276"/>
        <a:ext cx="2740022" cy="709993"/>
      </dsp:txXfrm>
    </dsp:sp>
    <dsp:sp modelId="{733975F8-D41A-47A5-8DD6-A47AFC736626}">
      <dsp:nvSpPr>
        <dsp:cNvPr id="0" name=""/>
        <dsp:cNvSpPr/>
      </dsp:nvSpPr>
      <dsp:spPr>
        <a:xfrm>
          <a:off x="3114992" y="1882005"/>
          <a:ext cx="0" cy="615271"/>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54300F1A-B17D-4FFD-BC2F-1AEC34E457CD}">
      <dsp:nvSpPr>
        <dsp:cNvPr id="0" name=""/>
        <dsp:cNvSpPr/>
      </dsp:nvSpPr>
      <dsp:spPr>
        <a:xfrm>
          <a:off x="1512920" y="1764380"/>
          <a:ext cx="90481" cy="90481"/>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C44ECEFE-BCB8-4C67-9AE7-25C4DF41E745}">
      <dsp:nvSpPr>
        <dsp:cNvPr id="0" name=""/>
        <dsp:cNvSpPr/>
      </dsp:nvSpPr>
      <dsp:spPr>
        <a:xfrm>
          <a:off x="3069751" y="1764380"/>
          <a:ext cx="90481" cy="90481"/>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A5E636ED-B6FC-4320-A438-4B7D190ED2BA}">
      <dsp:nvSpPr>
        <dsp:cNvPr id="0" name=""/>
        <dsp:cNvSpPr/>
      </dsp:nvSpPr>
      <dsp:spPr>
        <a:xfrm>
          <a:off x="3426358" y="1943532"/>
          <a:ext cx="2490929" cy="408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Fall 2021</a:t>
          </a:r>
        </a:p>
      </dsp:txBody>
      <dsp:txXfrm>
        <a:off x="3426358" y="1943532"/>
        <a:ext cx="2490929" cy="408974"/>
      </dsp:txXfrm>
    </dsp:sp>
    <dsp:sp modelId="{CC50C0F8-3160-4BE9-BB18-95398A6777E2}">
      <dsp:nvSpPr>
        <dsp:cNvPr id="0" name=""/>
        <dsp:cNvSpPr/>
      </dsp:nvSpPr>
      <dsp:spPr>
        <a:xfrm>
          <a:off x="3301811" y="206862"/>
          <a:ext cx="2740022" cy="915102"/>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ctr" defTabSz="666750">
            <a:lnSpc>
              <a:spcPct val="90000"/>
            </a:lnSpc>
            <a:spcBef>
              <a:spcPct val="0"/>
            </a:spcBef>
            <a:spcAft>
              <a:spcPct val="35000"/>
            </a:spcAft>
            <a:buNone/>
          </a:pPr>
          <a:r>
            <a:rPr lang="en-US" sz="1500" kern="1200" dirty="0"/>
            <a:t>RISING Program established through funding from Student Equity and Achievement</a:t>
          </a:r>
        </a:p>
      </dsp:txBody>
      <dsp:txXfrm>
        <a:off x="3301811" y="206862"/>
        <a:ext cx="2740022" cy="915102"/>
      </dsp:txXfrm>
    </dsp:sp>
    <dsp:sp modelId="{0D54306C-A120-49A0-AA4D-31B277EA712D}">
      <dsp:nvSpPr>
        <dsp:cNvPr id="0" name=""/>
        <dsp:cNvSpPr/>
      </dsp:nvSpPr>
      <dsp:spPr>
        <a:xfrm>
          <a:off x="4671823" y="1121965"/>
          <a:ext cx="0" cy="615271"/>
        </a:xfrm>
        <a:prstGeom prst="line">
          <a:avLst/>
        </a:prstGeom>
        <a:solidFill>
          <a:schemeClr val="accent4">
            <a:hueOff val="0"/>
            <a:satOff val="0"/>
            <a:lumOff val="0"/>
            <a:alphaOff val="0"/>
          </a:schemeClr>
        </a:solidFill>
        <a:ln w="6350" cap="flat" cmpd="sng" algn="ctr">
          <a:solidFill>
            <a:schemeClr val="accent4">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50C2BE1B-B55E-4258-AA95-09E59C950EB5}">
      <dsp:nvSpPr>
        <dsp:cNvPr id="0" name=""/>
        <dsp:cNvSpPr/>
      </dsp:nvSpPr>
      <dsp:spPr>
        <a:xfrm>
          <a:off x="4983189" y="1266734"/>
          <a:ext cx="2490929" cy="408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Fall 2021</a:t>
          </a:r>
        </a:p>
      </dsp:txBody>
      <dsp:txXfrm>
        <a:off x="4983189" y="1266734"/>
        <a:ext cx="2490929" cy="408974"/>
      </dsp:txXfrm>
    </dsp:sp>
    <dsp:sp modelId="{78EDE907-E9B3-4307-AD34-F3A679D6BF0C}">
      <dsp:nvSpPr>
        <dsp:cNvPr id="0" name=""/>
        <dsp:cNvSpPr/>
      </dsp:nvSpPr>
      <dsp:spPr>
        <a:xfrm>
          <a:off x="4858642" y="2497276"/>
          <a:ext cx="2740022" cy="915102"/>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ctr" defTabSz="666750">
            <a:lnSpc>
              <a:spcPct val="90000"/>
            </a:lnSpc>
            <a:spcBef>
              <a:spcPct val="0"/>
            </a:spcBef>
            <a:spcAft>
              <a:spcPct val="35000"/>
            </a:spcAft>
            <a:buNone/>
          </a:pPr>
          <a:r>
            <a:rPr lang="en-US" sz="1500" kern="1200" dirty="0"/>
            <a:t>Workgroup becomes the RISING Program Advisory Committee </a:t>
          </a:r>
        </a:p>
      </dsp:txBody>
      <dsp:txXfrm>
        <a:off x="4858642" y="2497276"/>
        <a:ext cx="2740022" cy="915102"/>
      </dsp:txXfrm>
    </dsp:sp>
    <dsp:sp modelId="{F4785BA1-1312-4893-9395-669B74F7972E}">
      <dsp:nvSpPr>
        <dsp:cNvPr id="0" name=""/>
        <dsp:cNvSpPr/>
      </dsp:nvSpPr>
      <dsp:spPr>
        <a:xfrm>
          <a:off x="6228653" y="1882005"/>
          <a:ext cx="0" cy="615271"/>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849904EC-118D-4FE7-9E40-3383C8482492}">
      <dsp:nvSpPr>
        <dsp:cNvPr id="0" name=""/>
        <dsp:cNvSpPr/>
      </dsp:nvSpPr>
      <dsp:spPr>
        <a:xfrm>
          <a:off x="4626582" y="1764380"/>
          <a:ext cx="90481" cy="90481"/>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36CB42DF-7689-440E-81F2-2DF92A6A6F37}">
      <dsp:nvSpPr>
        <dsp:cNvPr id="0" name=""/>
        <dsp:cNvSpPr/>
      </dsp:nvSpPr>
      <dsp:spPr>
        <a:xfrm>
          <a:off x="6183413" y="1764380"/>
          <a:ext cx="90481" cy="90481"/>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62FFFBAD-F6C4-4F4D-82AA-BEC4992291C4}">
      <dsp:nvSpPr>
        <dsp:cNvPr id="0" name=""/>
        <dsp:cNvSpPr/>
      </dsp:nvSpPr>
      <dsp:spPr>
        <a:xfrm>
          <a:off x="6540020" y="1943532"/>
          <a:ext cx="2490929" cy="408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Spring 2022</a:t>
          </a:r>
        </a:p>
      </dsp:txBody>
      <dsp:txXfrm>
        <a:off x="6540020" y="1943532"/>
        <a:ext cx="2490929" cy="408974"/>
      </dsp:txXfrm>
    </dsp:sp>
    <dsp:sp modelId="{03171FB4-7724-47AF-8A7A-AAC1F4745DFA}">
      <dsp:nvSpPr>
        <dsp:cNvPr id="0" name=""/>
        <dsp:cNvSpPr/>
      </dsp:nvSpPr>
      <dsp:spPr>
        <a:xfrm>
          <a:off x="6415473" y="206862"/>
          <a:ext cx="2740022" cy="915102"/>
        </a:xfrm>
        <a:prstGeom prst="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ctr" defTabSz="666750">
            <a:lnSpc>
              <a:spcPct val="90000"/>
            </a:lnSpc>
            <a:spcBef>
              <a:spcPct val="0"/>
            </a:spcBef>
            <a:spcAft>
              <a:spcPct val="35000"/>
            </a:spcAft>
            <a:buNone/>
          </a:pPr>
          <a:r>
            <a:rPr lang="en-US" sz="1500" kern="1200" dirty="0"/>
            <a:t>SMC begins asking on </a:t>
          </a:r>
          <a:r>
            <a:rPr lang="en-US" sz="1500" kern="1200" dirty="0" err="1"/>
            <a:t>CCCApply</a:t>
          </a:r>
          <a:r>
            <a:rPr lang="en-US" sz="1500" kern="1200" dirty="0"/>
            <a:t> about incarceration and system impact status</a:t>
          </a:r>
        </a:p>
      </dsp:txBody>
      <dsp:txXfrm>
        <a:off x="6415473" y="206862"/>
        <a:ext cx="2740022" cy="915102"/>
      </dsp:txXfrm>
    </dsp:sp>
    <dsp:sp modelId="{EFAA5030-CA8F-4A97-9E13-81A85CDC2E89}">
      <dsp:nvSpPr>
        <dsp:cNvPr id="0" name=""/>
        <dsp:cNvSpPr/>
      </dsp:nvSpPr>
      <dsp:spPr>
        <a:xfrm>
          <a:off x="7785484" y="1121965"/>
          <a:ext cx="0" cy="615271"/>
        </a:xfrm>
        <a:prstGeom prst="line">
          <a:avLst/>
        </a:prstGeom>
        <a:solidFill>
          <a:schemeClr val="accent6">
            <a:hueOff val="0"/>
            <a:satOff val="0"/>
            <a:lumOff val="0"/>
            <a:alphaOff val="0"/>
          </a:schemeClr>
        </a:solidFill>
        <a:ln w="6350" cap="flat" cmpd="sng" algn="ctr">
          <a:solidFill>
            <a:schemeClr val="accent6">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D97187C9-27DC-4608-BD23-8EAA83A7D7A8}">
      <dsp:nvSpPr>
        <dsp:cNvPr id="0" name=""/>
        <dsp:cNvSpPr/>
      </dsp:nvSpPr>
      <dsp:spPr>
        <a:xfrm>
          <a:off x="8096850" y="1266734"/>
          <a:ext cx="2490929" cy="408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Winter 2023</a:t>
          </a:r>
        </a:p>
      </dsp:txBody>
      <dsp:txXfrm>
        <a:off x="8096850" y="1266734"/>
        <a:ext cx="2490929" cy="408974"/>
      </dsp:txXfrm>
    </dsp:sp>
    <dsp:sp modelId="{6866BCCC-B65C-48A6-9488-C157C94F54EB}">
      <dsp:nvSpPr>
        <dsp:cNvPr id="0" name=""/>
        <dsp:cNvSpPr/>
      </dsp:nvSpPr>
      <dsp:spPr>
        <a:xfrm>
          <a:off x="7972304" y="2497276"/>
          <a:ext cx="2740022" cy="915102"/>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ctr" defTabSz="666750">
            <a:lnSpc>
              <a:spcPct val="90000"/>
            </a:lnSpc>
            <a:spcBef>
              <a:spcPct val="0"/>
            </a:spcBef>
            <a:spcAft>
              <a:spcPct val="35000"/>
            </a:spcAft>
            <a:buNone/>
          </a:pPr>
          <a:r>
            <a:rPr lang="en-US" sz="1500" kern="1200" dirty="0"/>
            <a:t>SMC awarded a RISING Scholars Network grant for 2023-2025</a:t>
          </a:r>
        </a:p>
      </dsp:txBody>
      <dsp:txXfrm>
        <a:off x="7972304" y="2497276"/>
        <a:ext cx="2740022" cy="915102"/>
      </dsp:txXfrm>
    </dsp:sp>
    <dsp:sp modelId="{E36D73ED-5AC9-4652-8019-DAC2E2855EA9}">
      <dsp:nvSpPr>
        <dsp:cNvPr id="0" name=""/>
        <dsp:cNvSpPr/>
      </dsp:nvSpPr>
      <dsp:spPr>
        <a:xfrm>
          <a:off x="9342315" y="1882005"/>
          <a:ext cx="0" cy="615271"/>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4D2A8654-872C-49AF-96CD-55142F75EDE7}">
      <dsp:nvSpPr>
        <dsp:cNvPr id="0" name=""/>
        <dsp:cNvSpPr/>
      </dsp:nvSpPr>
      <dsp:spPr>
        <a:xfrm>
          <a:off x="7740244" y="1764380"/>
          <a:ext cx="90481" cy="90481"/>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43BBA971-AF2F-4643-BF09-7AA01ED449AD}">
      <dsp:nvSpPr>
        <dsp:cNvPr id="0" name=""/>
        <dsp:cNvSpPr/>
      </dsp:nvSpPr>
      <dsp:spPr>
        <a:xfrm>
          <a:off x="9297075" y="1764380"/>
          <a:ext cx="90481" cy="90481"/>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94F54D-EB2B-4337-BE1B-365DCE9E821C}" type="datetimeFigureOut">
              <a:rPr lang="en-US" smtClean="0"/>
              <a:t>4/5/23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B8511-F5CC-4D04-BD0A-ED50058CEEB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338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94F54D-EB2B-4337-BE1B-365DCE9E821C}" type="datetimeFigureOut">
              <a:rPr lang="en-US" smtClean="0"/>
              <a:t>4/5/23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B8511-F5CC-4D04-BD0A-ED50058CEEB9}" type="slidenum">
              <a:rPr lang="en-US" smtClean="0"/>
              <a:t>‹#›</a:t>
            </a:fld>
            <a:endParaRPr lang="en-US"/>
          </a:p>
        </p:txBody>
      </p:sp>
    </p:spTree>
    <p:extLst>
      <p:ext uri="{BB962C8B-B14F-4D97-AF65-F5344CB8AC3E}">
        <p14:creationId xmlns:p14="http://schemas.microsoft.com/office/powerpoint/2010/main" val="29217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94F54D-EB2B-4337-BE1B-365DCE9E821C}" type="datetimeFigureOut">
              <a:rPr lang="en-US" smtClean="0"/>
              <a:t>4/5/23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B8511-F5CC-4D04-BD0A-ED50058CEEB9}" type="slidenum">
              <a:rPr lang="en-US" smtClean="0"/>
              <a:t>‹#›</a:t>
            </a:fld>
            <a:endParaRPr lang="en-US"/>
          </a:p>
        </p:txBody>
      </p:sp>
    </p:spTree>
    <p:extLst>
      <p:ext uri="{BB962C8B-B14F-4D97-AF65-F5344CB8AC3E}">
        <p14:creationId xmlns:p14="http://schemas.microsoft.com/office/powerpoint/2010/main" val="3092034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94F54D-EB2B-4337-BE1B-365DCE9E821C}" type="datetimeFigureOut">
              <a:rPr lang="en-US" smtClean="0"/>
              <a:t>4/5/23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B8511-F5CC-4D04-BD0A-ED50058CEEB9}" type="slidenum">
              <a:rPr lang="en-US" smtClean="0"/>
              <a:t>‹#›</a:t>
            </a:fld>
            <a:endParaRPr lang="en-US"/>
          </a:p>
        </p:txBody>
      </p:sp>
    </p:spTree>
    <p:extLst>
      <p:ext uri="{BB962C8B-B14F-4D97-AF65-F5344CB8AC3E}">
        <p14:creationId xmlns:p14="http://schemas.microsoft.com/office/powerpoint/2010/main" val="3980287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94F54D-EB2B-4337-BE1B-365DCE9E821C}" type="datetimeFigureOut">
              <a:rPr lang="en-US" smtClean="0"/>
              <a:t>4/5/23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B8511-F5CC-4D04-BD0A-ED50058CEEB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033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94F54D-EB2B-4337-BE1B-365DCE9E821C}" type="datetimeFigureOut">
              <a:rPr lang="en-US" smtClean="0"/>
              <a:t>4/5/23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B8511-F5CC-4D04-BD0A-ED50058CEEB9}" type="slidenum">
              <a:rPr lang="en-US" smtClean="0"/>
              <a:t>‹#›</a:t>
            </a:fld>
            <a:endParaRPr lang="en-US"/>
          </a:p>
        </p:txBody>
      </p:sp>
    </p:spTree>
    <p:extLst>
      <p:ext uri="{BB962C8B-B14F-4D97-AF65-F5344CB8AC3E}">
        <p14:creationId xmlns:p14="http://schemas.microsoft.com/office/powerpoint/2010/main" val="1735678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94F54D-EB2B-4337-BE1B-365DCE9E821C}" type="datetimeFigureOut">
              <a:rPr lang="en-US" smtClean="0"/>
              <a:t>4/5/23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4B8511-F5CC-4D04-BD0A-ED50058CEEB9}" type="slidenum">
              <a:rPr lang="en-US" smtClean="0"/>
              <a:t>‹#›</a:t>
            </a:fld>
            <a:endParaRPr lang="en-US"/>
          </a:p>
        </p:txBody>
      </p:sp>
    </p:spTree>
    <p:extLst>
      <p:ext uri="{BB962C8B-B14F-4D97-AF65-F5344CB8AC3E}">
        <p14:creationId xmlns:p14="http://schemas.microsoft.com/office/powerpoint/2010/main" val="679613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94F54D-EB2B-4337-BE1B-365DCE9E821C}" type="datetimeFigureOut">
              <a:rPr lang="en-US" smtClean="0"/>
              <a:t>4/5/23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4B8511-F5CC-4D04-BD0A-ED50058CEEB9}" type="slidenum">
              <a:rPr lang="en-US" smtClean="0"/>
              <a:t>‹#›</a:t>
            </a:fld>
            <a:endParaRPr lang="en-US"/>
          </a:p>
        </p:txBody>
      </p:sp>
    </p:spTree>
    <p:extLst>
      <p:ext uri="{BB962C8B-B14F-4D97-AF65-F5344CB8AC3E}">
        <p14:creationId xmlns:p14="http://schemas.microsoft.com/office/powerpoint/2010/main" val="3767199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F94F54D-EB2B-4337-BE1B-365DCE9E821C}" type="datetimeFigureOut">
              <a:rPr lang="en-US" smtClean="0"/>
              <a:t>4/5/23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14B8511-F5CC-4D04-BD0A-ED50058CEEB9}" type="slidenum">
              <a:rPr lang="en-US" smtClean="0"/>
              <a:t>‹#›</a:t>
            </a:fld>
            <a:endParaRPr lang="en-US"/>
          </a:p>
        </p:txBody>
      </p:sp>
    </p:spTree>
    <p:extLst>
      <p:ext uri="{BB962C8B-B14F-4D97-AF65-F5344CB8AC3E}">
        <p14:creationId xmlns:p14="http://schemas.microsoft.com/office/powerpoint/2010/main" val="4157815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F94F54D-EB2B-4337-BE1B-365DCE9E821C}" type="datetimeFigureOut">
              <a:rPr lang="en-US" smtClean="0"/>
              <a:t>4/5/23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14B8511-F5CC-4D04-BD0A-ED50058CEEB9}" type="slidenum">
              <a:rPr lang="en-US" smtClean="0"/>
              <a:t>‹#›</a:t>
            </a:fld>
            <a:endParaRPr lang="en-US"/>
          </a:p>
        </p:txBody>
      </p:sp>
    </p:spTree>
    <p:extLst>
      <p:ext uri="{BB962C8B-B14F-4D97-AF65-F5344CB8AC3E}">
        <p14:creationId xmlns:p14="http://schemas.microsoft.com/office/powerpoint/2010/main" val="1443308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94F54D-EB2B-4337-BE1B-365DCE9E821C}" type="datetimeFigureOut">
              <a:rPr lang="en-US" smtClean="0"/>
              <a:t>4/5/23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B8511-F5CC-4D04-BD0A-ED50058CEEB9}" type="slidenum">
              <a:rPr lang="en-US" smtClean="0"/>
              <a:t>‹#›</a:t>
            </a:fld>
            <a:endParaRPr lang="en-US"/>
          </a:p>
        </p:txBody>
      </p:sp>
    </p:spTree>
    <p:extLst>
      <p:ext uri="{BB962C8B-B14F-4D97-AF65-F5344CB8AC3E}">
        <p14:creationId xmlns:p14="http://schemas.microsoft.com/office/powerpoint/2010/main" val="1652726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F94F54D-EB2B-4337-BE1B-365DCE9E821C}" type="datetimeFigureOut">
              <a:rPr lang="en-US" smtClean="0"/>
              <a:t>4/5/23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14B8511-F5CC-4D04-BD0A-ED50058CEEB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101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B53DAB05-3317-1B6A-356A-7AA85AFA49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7" y="522718"/>
            <a:ext cx="5486403" cy="5486403"/>
          </a:xfrm>
          <a:prstGeom prst="rect">
            <a:avLst/>
          </a:prstGeom>
        </p:spPr>
      </p:pic>
      <p:pic>
        <p:nvPicPr>
          <p:cNvPr id="7" name="Picture 6" descr="Logo, company name&#10;&#10;Description automatically generated">
            <a:extLst>
              <a:ext uri="{FF2B5EF4-FFF2-40B4-BE49-F238E27FC236}">
                <a16:creationId xmlns:a16="http://schemas.microsoft.com/office/drawing/2014/main" id="{285E4F02-E917-7A18-ED0B-E369AA5D8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8250" y="947453"/>
            <a:ext cx="4580566" cy="4182256"/>
          </a:xfrm>
          <a:prstGeom prst="rect">
            <a:avLst/>
          </a:prstGeom>
        </p:spPr>
      </p:pic>
    </p:spTree>
    <p:extLst>
      <p:ext uri="{BB962C8B-B14F-4D97-AF65-F5344CB8AC3E}">
        <p14:creationId xmlns:p14="http://schemas.microsoft.com/office/powerpoint/2010/main" val="1240139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2D3FD4-6F71-43DF-93B9-87279519C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F68CFEB-0FF2-49B1-DE3E-10F54B5C2E92}"/>
              </a:ext>
            </a:extLst>
          </p:cNvPr>
          <p:cNvSpPr>
            <a:spLocks noGrp="1"/>
          </p:cNvSpPr>
          <p:nvPr>
            <p:ph type="title"/>
          </p:nvPr>
        </p:nvSpPr>
        <p:spPr>
          <a:xfrm>
            <a:off x="1097280" y="516835"/>
            <a:ext cx="5977937" cy="1666501"/>
          </a:xfrm>
        </p:spPr>
        <p:txBody>
          <a:bodyPr>
            <a:normAutofit/>
          </a:bodyPr>
          <a:lstStyle/>
          <a:p>
            <a:r>
              <a:rPr lang="en-US" sz="4000" dirty="0">
                <a:solidFill>
                  <a:srgbClr val="FFFFFF"/>
                </a:solidFill>
              </a:rPr>
              <a:t>RISING Team</a:t>
            </a:r>
          </a:p>
        </p:txBody>
      </p:sp>
      <p:sp>
        <p:nvSpPr>
          <p:cNvPr id="3" name="Content Placeholder 2">
            <a:extLst>
              <a:ext uri="{FF2B5EF4-FFF2-40B4-BE49-F238E27FC236}">
                <a16:creationId xmlns:a16="http://schemas.microsoft.com/office/drawing/2014/main" id="{40E2A1C0-4627-AFC4-5346-738C52F925F1}"/>
              </a:ext>
            </a:extLst>
          </p:cNvPr>
          <p:cNvSpPr>
            <a:spLocks noGrp="1"/>
          </p:cNvSpPr>
          <p:nvPr>
            <p:ph idx="1"/>
          </p:nvPr>
        </p:nvSpPr>
        <p:spPr>
          <a:xfrm>
            <a:off x="1097279" y="2236304"/>
            <a:ext cx="5977938" cy="3652667"/>
          </a:xfrm>
        </p:spPr>
        <p:txBody>
          <a:bodyPr>
            <a:normAutofit/>
          </a:bodyPr>
          <a:lstStyle/>
          <a:p>
            <a:r>
              <a:rPr lang="en-US" sz="1800" dirty="0">
                <a:solidFill>
                  <a:srgbClr val="FFFFFF"/>
                </a:solidFill>
              </a:rPr>
              <a:t>Nick Bravo – Counselor</a:t>
            </a:r>
          </a:p>
          <a:p>
            <a:r>
              <a:rPr lang="en-US" sz="1800" dirty="0">
                <a:solidFill>
                  <a:srgbClr val="FFFFFF"/>
                </a:solidFill>
              </a:rPr>
              <a:t>Grace Santiago – Counselor</a:t>
            </a:r>
          </a:p>
          <a:p>
            <a:r>
              <a:rPr lang="en-US" sz="1800" dirty="0">
                <a:solidFill>
                  <a:srgbClr val="FFFFFF"/>
                </a:solidFill>
              </a:rPr>
              <a:t>Giovanni Ochoa – Counselor</a:t>
            </a:r>
          </a:p>
          <a:p>
            <a:r>
              <a:rPr lang="en-US" sz="1800" dirty="0" err="1">
                <a:solidFill>
                  <a:srgbClr val="FFFFFF"/>
                </a:solidFill>
              </a:rPr>
              <a:t>Julyssa</a:t>
            </a:r>
            <a:r>
              <a:rPr lang="en-US" sz="1800" dirty="0">
                <a:solidFill>
                  <a:srgbClr val="FFFFFF"/>
                </a:solidFill>
              </a:rPr>
              <a:t> Guevarra – Therapist</a:t>
            </a:r>
          </a:p>
          <a:p>
            <a:r>
              <a:rPr lang="en-US" sz="1800" dirty="0">
                <a:solidFill>
                  <a:srgbClr val="FFFFFF"/>
                </a:solidFill>
              </a:rPr>
              <a:t>Rebecca Romo – RISING Advisory Committee Chairperson</a:t>
            </a:r>
          </a:p>
          <a:p>
            <a:r>
              <a:rPr lang="en-US" sz="1800" dirty="0">
                <a:solidFill>
                  <a:srgbClr val="FFFFFF"/>
                </a:solidFill>
              </a:rPr>
              <a:t>Nick Mata – Dean of Special Programs</a:t>
            </a:r>
          </a:p>
        </p:txBody>
      </p:sp>
      <p:sp>
        <p:nvSpPr>
          <p:cNvPr id="12" name="Rectangle 11">
            <a:extLst>
              <a:ext uri="{FF2B5EF4-FFF2-40B4-BE49-F238E27FC236}">
                <a16:creationId xmlns:a16="http://schemas.microsoft.com/office/drawing/2014/main" id="{36F207B4-66C3-4A76-8D54-C2871CF80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D59838C2-FE33-8D3D-2A38-61D0DC50E1EB}"/>
              </a:ext>
            </a:extLst>
          </p:cNvPr>
          <p:cNvPicPr>
            <a:picLocks noChangeAspect="1"/>
          </p:cNvPicPr>
          <p:nvPr/>
        </p:nvPicPr>
        <p:blipFill>
          <a:blip r:embed="rId2">
            <a:extLst>
              <a:ext uri="{28A0092B-C50C-407E-A947-70E740481C1C}">
                <a14:useLocalDpi xmlns:a14="http://schemas.microsoft.com/office/drawing/2010/main" val="0"/>
              </a:ext>
            </a:extLst>
          </a:blip>
          <a:srcRect l="16608" r="16608"/>
          <a:stretch/>
        </p:blipFill>
        <p:spPr>
          <a:xfrm>
            <a:off x="7611902" y="10"/>
            <a:ext cx="4580097" cy="6857990"/>
          </a:xfrm>
          <a:prstGeom prst="rect">
            <a:avLst/>
          </a:prstGeom>
        </p:spPr>
      </p:pic>
      <p:sp>
        <p:nvSpPr>
          <p:cNvPr id="6" name="TextBox 5">
            <a:extLst>
              <a:ext uri="{FF2B5EF4-FFF2-40B4-BE49-F238E27FC236}">
                <a16:creationId xmlns:a16="http://schemas.microsoft.com/office/drawing/2014/main" id="{7F508A20-3F81-FC4E-0448-176C5E4D1A4A}"/>
              </a:ext>
            </a:extLst>
          </p:cNvPr>
          <p:cNvSpPr txBox="1"/>
          <p:nvPr/>
        </p:nvSpPr>
        <p:spPr>
          <a:xfrm>
            <a:off x="9792070" y="6118024"/>
            <a:ext cx="2876364" cy="369332"/>
          </a:xfrm>
          <a:prstGeom prst="rect">
            <a:avLst/>
          </a:prstGeom>
          <a:noFill/>
        </p:spPr>
        <p:txBody>
          <a:bodyPr wrap="square" rtlCol="0">
            <a:spAutoFit/>
          </a:bodyPr>
          <a:lstStyle/>
          <a:p>
            <a:r>
              <a:rPr lang="en-US" dirty="0">
                <a:solidFill>
                  <a:schemeClr val="bg1"/>
                </a:solidFill>
              </a:rPr>
              <a:t>Nick Bravo, Counselor</a:t>
            </a:r>
          </a:p>
        </p:txBody>
      </p:sp>
    </p:spTree>
    <p:extLst>
      <p:ext uri="{BB962C8B-B14F-4D97-AF65-F5344CB8AC3E}">
        <p14:creationId xmlns:p14="http://schemas.microsoft.com/office/powerpoint/2010/main" val="1271931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Content Placeholder 9" descr="A person and person posing for a picture&#10;&#10;Description automatically generated with medium confidence">
            <a:extLst>
              <a:ext uri="{FF2B5EF4-FFF2-40B4-BE49-F238E27FC236}">
                <a16:creationId xmlns:a16="http://schemas.microsoft.com/office/drawing/2014/main" id="{F8C1A7BC-2058-798C-3DF5-F22216051C3A}"/>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r="1" b="18816"/>
          <a:stretch/>
        </p:blipFill>
        <p:spPr>
          <a:xfrm>
            <a:off x="0" y="-12700"/>
            <a:ext cx="4654550" cy="6870700"/>
          </a:xfrm>
          <a:prstGeom prst="rect">
            <a:avLst/>
          </a:prstGeom>
        </p:spPr>
      </p:pic>
      <p:sp>
        <p:nvSpPr>
          <p:cNvPr id="4" name="TextBox 3">
            <a:extLst>
              <a:ext uri="{FF2B5EF4-FFF2-40B4-BE49-F238E27FC236}">
                <a16:creationId xmlns:a16="http://schemas.microsoft.com/office/drawing/2014/main" id="{B28B023D-FEBB-CEC7-FE71-12C1AFB2B968}"/>
              </a:ext>
            </a:extLst>
          </p:cNvPr>
          <p:cNvSpPr txBox="1"/>
          <p:nvPr/>
        </p:nvSpPr>
        <p:spPr>
          <a:xfrm>
            <a:off x="219183" y="92416"/>
            <a:ext cx="4034318" cy="431268"/>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sz="1400" dirty="0">
                <a:solidFill>
                  <a:schemeClr val="tx1">
                    <a:lumMod val="75000"/>
                    <a:lumOff val="25000"/>
                  </a:schemeClr>
                </a:solidFill>
              </a:rPr>
              <a:t>RISING Grad </a:t>
            </a:r>
            <a:r>
              <a:rPr lang="en-US" sz="1400" dirty="0" err="1">
                <a:solidFill>
                  <a:schemeClr val="tx1">
                    <a:lumMod val="75000"/>
                    <a:lumOff val="25000"/>
                  </a:schemeClr>
                </a:solidFill>
              </a:rPr>
              <a:t>Vershaun</a:t>
            </a:r>
            <a:r>
              <a:rPr lang="en-US" sz="1400" dirty="0">
                <a:solidFill>
                  <a:schemeClr val="tx1">
                    <a:lumMod val="75000"/>
                    <a:lumOff val="25000"/>
                  </a:schemeClr>
                </a:solidFill>
              </a:rPr>
              <a:t> and Counselor Nick</a:t>
            </a:r>
          </a:p>
        </p:txBody>
      </p:sp>
      <p:sp>
        <p:nvSpPr>
          <p:cNvPr id="6" name="TextBox 5">
            <a:extLst>
              <a:ext uri="{FF2B5EF4-FFF2-40B4-BE49-F238E27FC236}">
                <a16:creationId xmlns:a16="http://schemas.microsoft.com/office/drawing/2014/main" id="{3B8FD68C-4C02-59E4-B4D0-76DD4CA50DB3}"/>
              </a:ext>
            </a:extLst>
          </p:cNvPr>
          <p:cNvSpPr txBox="1"/>
          <p:nvPr/>
        </p:nvSpPr>
        <p:spPr>
          <a:xfrm>
            <a:off x="5140171" y="142033"/>
            <a:ext cx="6407982" cy="6524863"/>
          </a:xfrm>
          <a:prstGeom prst="rect">
            <a:avLst/>
          </a:prstGeom>
          <a:noFill/>
        </p:spPr>
        <p:txBody>
          <a:bodyPr wrap="square" rtlCol="0">
            <a:spAutoFit/>
          </a:bodyPr>
          <a:lstStyle/>
          <a:p>
            <a:pPr algn="ctr"/>
            <a:r>
              <a:rPr lang="en-US" sz="2000" b="1" dirty="0"/>
              <a:t>2022-23 Participants: </a:t>
            </a:r>
            <a:r>
              <a:rPr lang="en-US" sz="2000" dirty="0"/>
              <a:t>26</a:t>
            </a:r>
          </a:p>
          <a:p>
            <a:pPr algn="ctr"/>
            <a:r>
              <a:rPr lang="en-US" sz="2000" dirty="0"/>
              <a:t>(50 total participants since Fall 2021)</a:t>
            </a:r>
          </a:p>
          <a:p>
            <a:pPr algn="ctr"/>
            <a:endParaRPr lang="en-US" sz="2000" b="1" dirty="0"/>
          </a:p>
          <a:p>
            <a:pPr algn="ctr"/>
            <a:r>
              <a:rPr lang="en-US" sz="2000" b="1" u="sng" dirty="0"/>
              <a:t>Race/Ethnicity</a:t>
            </a:r>
          </a:p>
          <a:p>
            <a:pPr marL="285750" indent="-285750" algn="ctr">
              <a:buFont typeface="Arial" panose="020B0604020202020204" pitchFamily="34" charset="0"/>
              <a:buChar char="•"/>
            </a:pPr>
            <a:r>
              <a:rPr lang="en-US" sz="2000" dirty="0" err="1"/>
              <a:t>Latine</a:t>
            </a:r>
            <a:r>
              <a:rPr lang="en-US" sz="2000" dirty="0"/>
              <a:t>/x – 40%</a:t>
            </a:r>
          </a:p>
          <a:p>
            <a:pPr marL="285750" indent="-285750" algn="ctr">
              <a:buFont typeface="Arial" panose="020B0604020202020204" pitchFamily="34" charset="0"/>
              <a:buChar char="•"/>
            </a:pPr>
            <a:r>
              <a:rPr lang="en-US" sz="2000" dirty="0"/>
              <a:t>Black – 25%</a:t>
            </a:r>
          </a:p>
          <a:p>
            <a:pPr marL="285750" indent="-285750" algn="ctr">
              <a:buFont typeface="Arial" panose="020B0604020202020204" pitchFamily="34" charset="0"/>
              <a:buChar char="•"/>
            </a:pPr>
            <a:r>
              <a:rPr lang="en-US" sz="2000" dirty="0"/>
              <a:t>White – 25%</a:t>
            </a:r>
          </a:p>
          <a:p>
            <a:pPr marL="285750" indent="-285750" algn="ctr">
              <a:buFont typeface="Arial" panose="020B0604020202020204" pitchFamily="34" charset="0"/>
              <a:buChar char="•"/>
            </a:pPr>
            <a:r>
              <a:rPr lang="en-US" sz="2000" dirty="0"/>
              <a:t>Asian/Pacific Islander – 5%</a:t>
            </a:r>
          </a:p>
          <a:p>
            <a:pPr marL="285750" indent="-285750" algn="ctr">
              <a:buFont typeface="Arial" panose="020B0604020202020204" pitchFamily="34" charset="0"/>
              <a:buChar char="•"/>
            </a:pPr>
            <a:r>
              <a:rPr lang="en-US" sz="2000" dirty="0"/>
              <a:t>Unknown – 5%</a:t>
            </a:r>
          </a:p>
          <a:p>
            <a:pPr algn="ctr"/>
            <a:endParaRPr lang="en-US" sz="2000" dirty="0"/>
          </a:p>
          <a:p>
            <a:pPr algn="ctr"/>
            <a:r>
              <a:rPr lang="en-US" sz="2000" b="1" u="sng" dirty="0"/>
              <a:t>Gender Identity</a:t>
            </a:r>
          </a:p>
          <a:p>
            <a:pPr algn="ctr"/>
            <a:r>
              <a:rPr lang="en-US" sz="2000" dirty="0"/>
              <a:t>Male –  68%</a:t>
            </a:r>
          </a:p>
          <a:p>
            <a:pPr algn="ctr"/>
            <a:r>
              <a:rPr lang="en-US" sz="2000" dirty="0"/>
              <a:t>Female – 32%</a:t>
            </a:r>
          </a:p>
          <a:p>
            <a:pPr algn="ctr"/>
            <a:endParaRPr lang="en-US" sz="2000" dirty="0"/>
          </a:p>
          <a:p>
            <a:pPr algn="ctr"/>
            <a:r>
              <a:rPr lang="en-US" sz="2000" b="1" dirty="0"/>
              <a:t>Average enrolled units:</a:t>
            </a:r>
            <a:r>
              <a:rPr lang="en-US" sz="2000" dirty="0"/>
              <a:t> 10</a:t>
            </a:r>
          </a:p>
          <a:p>
            <a:pPr algn="ctr"/>
            <a:endParaRPr lang="en-US" sz="2000" dirty="0"/>
          </a:p>
          <a:p>
            <a:pPr algn="ctr"/>
            <a:r>
              <a:rPr lang="en-US" sz="2000" b="1" dirty="0"/>
              <a:t>Average cumulative GPA: </a:t>
            </a:r>
            <a:r>
              <a:rPr lang="en-US" sz="2000" dirty="0"/>
              <a:t>2.39</a:t>
            </a:r>
          </a:p>
          <a:p>
            <a:pPr algn="ctr"/>
            <a:endParaRPr lang="en-US" sz="2000" dirty="0"/>
          </a:p>
          <a:p>
            <a:pPr algn="ctr"/>
            <a:r>
              <a:rPr lang="en-US" sz="2000" dirty="0"/>
              <a:t>Since April 2022, </a:t>
            </a:r>
            <a:r>
              <a:rPr lang="en-US" sz="2000" b="1" dirty="0"/>
              <a:t>447 applicants </a:t>
            </a:r>
            <a:r>
              <a:rPr lang="en-US" sz="2000" dirty="0"/>
              <a:t>to SMC have identified as formerly incarcerated or system impacted.</a:t>
            </a:r>
          </a:p>
          <a:p>
            <a:endParaRPr lang="en-US" dirty="0"/>
          </a:p>
        </p:txBody>
      </p:sp>
    </p:spTree>
    <p:extLst>
      <p:ext uri="{BB962C8B-B14F-4D97-AF65-F5344CB8AC3E}">
        <p14:creationId xmlns:p14="http://schemas.microsoft.com/office/powerpoint/2010/main" val="2547660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874EE6-8B42-F48D-CC6B-E96436BF6FAD}"/>
              </a:ext>
            </a:extLst>
          </p:cNvPr>
          <p:cNvSpPr>
            <a:spLocks noGrp="1"/>
          </p:cNvSpPr>
          <p:nvPr>
            <p:ph type="title"/>
          </p:nvPr>
        </p:nvSpPr>
        <p:spPr/>
        <p:txBody>
          <a:bodyPr/>
          <a:lstStyle/>
          <a:p>
            <a:r>
              <a:rPr lang="en-US"/>
              <a:t>Student </a:t>
            </a:r>
            <a:r>
              <a:rPr lang="en-US" dirty="0"/>
              <a:t>Voice</a:t>
            </a:r>
          </a:p>
        </p:txBody>
      </p:sp>
      <p:sp>
        <p:nvSpPr>
          <p:cNvPr id="6" name="Text Placeholder 5">
            <a:extLst>
              <a:ext uri="{FF2B5EF4-FFF2-40B4-BE49-F238E27FC236}">
                <a16:creationId xmlns:a16="http://schemas.microsoft.com/office/drawing/2014/main" id="{BF94CB08-7303-A25B-DF97-241CDF6B1CB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57410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2E9D3F95-837D-2350-F31C-7F6F0374E0BF}"/>
              </a:ext>
            </a:extLst>
          </p:cNvPr>
          <p:cNvSpPr>
            <a:spLocks noGrp="1"/>
          </p:cNvSpPr>
          <p:nvPr>
            <p:ph type="title"/>
          </p:nvPr>
        </p:nvSpPr>
        <p:spPr>
          <a:xfrm>
            <a:off x="1066800" y="5252936"/>
            <a:ext cx="10058400" cy="1028715"/>
          </a:xfrm>
        </p:spPr>
        <p:txBody>
          <a:bodyPr vert="horz" lIns="91440" tIns="45720" rIns="91440" bIns="45720" rtlCol="0" anchor="ctr">
            <a:normAutofit/>
          </a:bodyPr>
          <a:lstStyle/>
          <a:p>
            <a:pPr algn="ctr"/>
            <a:r>
              <a:rPr lang="en-US" b="1" dirty="0">
                <a:solidFill>
                  <a:srgbClr val="FFFFFF"/>
                </a:solidFill>
              </a:rPr>
              <a:t>DREAM </a:t>
            </a:r>
            <a:r>
              <a:rPr lang="en-US" b="1">
                <a:solidFill>
                  <a:srgbClr val="FFFFFF"/>
                </a:solidFill>
              </a:rPr>
              <a:t>and RISING Champions</a:t>
            </a:r>
            <a:r>
              <a:rPr lang="en-US" b="1" dirty="0">
                <a:solidFill>
                  <a:srgbClr val="FFFFFF"/>
                </a:solidFill>
              </a:rPr>
              <a:t>!</a:t>
            </a:r>
          </a:p>
        </p:txBody>
      </p:sp>
      <p:sp>
        <p:nvSpPr>
          <p:cNvPr id="5" name="Content Placeholder 4">
            <a:extLst>
              <a:ext uri="{FF2B5EF4-FFF2-40B4-BE49-F238E27FC236}">
                <a16:creationId xmlns:a16="http://schemas.microsoft.com/office/drawing/2014/main" id="{CB8372BC-8F2F-9001-99FE-CEC6DC73179A}"/>
              </a:ext>
            </a:extLst>
          </p:cNvPr>
          <p:cNvSpPr>
            <a:spLocks noGrp="1"/>
          </p:cNvSpPr>
          <p:nvPr>
            <p:ph sz="half" idx="1"/>
          </p:nvPr>
        </p:nvSpPr>
        <p:spPr>
          <a:xfrm>
            <a:off x="1097280" y="1086678"/>
            <a:ext cx="10027920" cy="3471467"/>
          </a:xfrm>
        </p:spPr>
        <p:txBody>
          <a:bodyPr vert="horz" lIns="0" tIns="45720" rIns="0" bIns="45720" numCol="4" spcCol="457200" rtlCol="0">
            <a:normAutofit fontScale="92500" lnSpcReduction="20000"/>
          </a:bodyPr>
          <a:lstStyle/>
          <a:p>
            <a:r>
              <a:rPr lang="en-US" sz="1900" dirty="0"/>
              <a:t>Luis Andrade</a:t>
            </a:r>
          </a:p>
          <a:p>
            <a:r>
              <a:rPr lang="en-US" sz="1900" dirty="0"/>
              <a:t>Carla Alvarado</a:t>
            </a:r>
          </a:p>
          <a:p>
            <a:r>
              <a:rPr lang="en-US" sz="1900" dirty="0"/>
              <a:t>Tracy </a:t>
            </a:r>
            <a:r>
              <a:rPr lang="en-US" sz="1900" dirty="0" err="1"/>
              <a:t>Beidelman</a:t>
            </a:r>
            <a:endParaRPr lang="en-US" sz="1900" dirty="0"/>
          </a:p>
          <a:p>
            <a:r>
              <a:rPr lang="en-US" sz="1900" dirty="0"/>
              <a:t>Benny </a:t>
            </a:r>
            <a:r>
              <a:rPr lang="en-US" sz="1900" dirty="0" err="1"/>
              <a:t>Blaydes</a:t>
            </a:r>
            <a:endParaRPr lang="en-US" sz="1900" dirty="0"/>
          </a:p>
          <a:p>
            <a:r>
              <a:rPr lang="en-US" sz="1900" dirty="0"/>
              <a:t>Melanie </a:t>
            </a:r>
            <a:r>
              <a:rPr lang="en-US" sz="1900" dirty="0" err="1"/>
              <a:t>Bocanegra</a:t>
            </a:r>
            <a:endParaRPr lang="en-US" sz="1900" dirty="0"/>
          </a:p>
          <a:p>
            <a:r>
              <a:rPr lang="en-US" sz="1900" dirty="0"/>
              <a:t>Jason Bostick</a:t>
            </a:r>
          </a:p>
          <a:p>
            <a:r>
              <a:rPr lang="en-US" sz="1900" dirty="0"/>
              <a:t>Sherri Bradford</a:t>
            </a:r>
          </a:p>
          <a:p>
            <a:r>
              <a:rPr lang="en-US" sz="1900" dirty="0"/>
              <a:t>Thomas Bui</a:t>
            </a:r>
          </a:p>
          <a:p>
            <a:r>
              <a:rPr lang="en-US" sz="1900" dirty="0"/>
              <a:t>Silvana Carrion</a:t>
            </a:r>
          </a:p>
          <a:p>
            <a:r>
              <a:rPr lang="en-US" sz="1900" dirty="0"/>
              <a:t>Edna Chavarry</a:t>
            </a:r>
          </a:p>
          <a:p>
            <a:r>
              <a:rPr lang="en-US" sz="1900" dirty="0"/>
              <a:t>Aaron De La Torre</a:t>
            </a:r>
          </a:p>
          <a:p>
            <a:r>
              <a:rPr lang="en-US" sz="1900" dirty="0"/>
              <a:t>Patti Del Valle</a:t>
            </a:r>
          </a:p>
          <a:p>
            <a:r>
              <a:rPr lang="en-US" sz="1900" dirty="0"/>
              <a:t>Dennis </a:t>
            </a:r>
            <a:r>
              <a:rPr lang="en-US" sz="1900" dirty="0" err="1"/>
              <a:t>Funes</a:t>
            </a:r>
            <a:endParaRPr lang="en-US" sz="1900" dirty="0"/>
          </a:p>
          <a:p>
            <a:r>
              <a:rPr lang="en-US" sz="1900" dirty="0"/>
              <a:t>Christina Fuller</a:t>
            </a:r>
          </a:p>
          <a:p>
            <a:r>
              <a:rPr lang="en-US" sz="1900" dirty="0"/>
              <a:t>Jose Hernandez</a:t>
            </a:r>
          </a:p>
          <a:p>
            <a:r>
              <a:rPr lang="en-US" sz="1900" dirty="0" err="1"/>
              <a:t>Maral</a:t>
            </a:r>
            <a:r>
              <a:rPr lang="en-US" sz="1900" dirty="0"/>
              <a:t> </a:t>
            </a:r>
            <a:r>
              <a:rPr lang="en-US" sz="1900" dirty="0" err="1"/>
              <a:t>Hyeler</a:t>
            </a:r>
            <a:endParaRPr lang="en-US" sz="1900" dirty="0"/>
          </a:p>
          <a:p>
            <a:r>
              <a:rPr lang="en-US" sz="1900" dirty="0"/>
              <a:t>Luis Jauregui</a:t>
            </a:r>
          </a:p>
          <a:p>
            <a:r>
              <a:rPr lang="en-US" sz="1900" dirty="0"/>
              <a:t>Denise Kinsella</a:t>
            </a:r>
          </a:p>
          <a:p>
            <a:r>
              <a:rPr lang="en-US" sz="1900" dirty="0"/>
              <a:t>Hannah Lawler</a:t>
            </a:r>
          </a:p>
          <a:p>
            <a:r>
              <a:rPr lang="en-US" sz="1900" dirty="0"/>
              <a:t>Debra Joseph Locke</a:t>
            </a:r>
          </a:p>
          <a:p>
            <a:r>
              <a:rPr lang="en-US" sz="1900" dirty="0"/>
              <a:t>Sara Nieves Lucas</a:t>
            </a:r>
          </a:p>
          <a:p>
            <a:r>
              <a:rPr lang="en-US" sz="1900" dirty="0"/>
              <a:t>Esmeralda Martinez</a:t>
            </a:r>
          </a:p>
          <a:p>
            <a:r>
              <a:rPr lang="en-US" sz="1900" dirty="0"/>
              <a:t>Maria Martinez</a:t>
            </a:r>
          </a:p>
          <a:p>
            <a:r>
              <a:rPr lang="en-US" sz="1900" dirty="0"/>
              <a:t>Marisol Moreno</a:t>
            </a:r>
          </a:p>
          <a:p>
            <a:r>
              <a:rPr lang="en-US" sz="1900" dirty="0"/>
              <a:t>Lizzy Moore</a:t>
            </a:r>
          </a:p>
          <a:p>
            <a:r>
              <a:rPr lang="en-US" sz="1900" dirty="0"/>
              <a:t>Maria Munoz</a:t>
            </a:r>
          </a:p>
          <a:p>
            <a:r>
              <a:rPr lang="en-US" sz="1900" dirty="0"/>
              <a:t>Stacy Neal</a:t>
            </a:r>
          </a:p>
          <a:p>
            <a:r>
              <a:rPr lang="en-US" sz="1900" dirty="0"/>
              <a:t>Rebecca Romo</a:t>
            </a:r>
          </a:p>
          <a:p>
            <a:r>
              <a:rPr lang="en-US" sz="1900" dirty="0"/>
              <a:t>Esau Tovar</a:t>
            </a:r>
          </a:p>
          <a:p>
            <a:r>
              <a:rPr lang="en-US" sz="1900" dirty="0"/>
              <a:t>Janet </a:t>
            </a:r>
            <a:r>
              <a:rPr lang="en-US" sz="1900" dirty="0" err="1"/>
              <a:t>Tercero</a:t>
            </a:r>
            <a:endParaRPr lang="en-US" sz="1900" dirty="0"/>
          </a:p>
          <a:p>
            <a:r>
              <a:rPr lang="en-US" sz="1900" dirty="0"/>
              <a:t>Michael </a:t>
            </a:r>
            <a:r>
              <a:rPr lang="en-US" sz="1900" dirty="0" err="1"/>
              <a:t>Tuitasi</a:t>
            </a:r>
            <a:endParaRPr lang="en-US" sz="1900" dirty="0"/>
          </a:p>
          <a:p>
            <a:r>
              <a:rPr lang="en-US" sz="1900"/>
              <a:t>Belen Vaccaro</a:t>
            </a:r>
            <a:endParaRPr lang="en-US" sz="1900" dirty="0"/>
          </a:p>
          <a:p>
            <a:r>
              <a:rPr lang="en-US" sz="1900" dirty="0" err="1"/>
              <a:t>Vanan</a:t>
            </a:r>
            <a:r>
              <a:rPr lang="en-US" sz="1900" dirty="0"/>
              <a:t> </a:t>
            </a:r>
            <a:r>
              <a:rPr lang="en-US" sz="1900" dirty="0" err="1"/>
              <a:t>Yahnian</a:t>
            </a:r>
            <a:endParaRPr lang="en-US" sz="1900" dirty="0"/>
          </a:p>
          <a:p>
            <a:endParaRPr lang="en-US" sz="1900" dirty="0"/>
          </a:p>
          <a:p>
            <a:endParaRPr lang="en-US" sz="1900" dirty="0"/>
          </a:p>
        </p:txBody>
      </p:sp>
      <p:sp>
        <p:nvSpPr>
          <p:cNvPr id="20" name="Rectangle 19">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21578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B3D0C-201A-07F8-59EB-AE00D2590A53}"/>
              </a:ext>
            </a:extLst>
          </p:cNvPr>
          <p:cNvSpPr>
            <a:spLocks noGrp="1"/>
          </p:cNvSpPr>
          <p:nvPr>
            <p:ph type="title"/>
          </p:nvPr>
        </p:nvSpPr>
        <p:spPr>
          <a:xfrm>
            <a:off x="1097280" y="5465340"/>
            <a:ext cx="10113264" cy="822960"/>
          </a:xfrm>
        </p:spPr>
        <p:txBody>
          <a:bodyPr/>
          <a:lstStyle/>
          <a:p>
            <a:pPr algn="ctr"/>
            <a:r>
              <a:rPr lang="en-US" sz="5400" b="1" dirty="0"/>
              <a:t>DREAM Program</a:t>
            </a:r>
          </a:p>
        </p:txBody>
      </p:sp>
      <p:pic>
        <p:nvPicPr>
          <p:cNvPr id="6" name="Picture Placeholder 5" descr="A group of people marching with banners&#10;&#10;Description automatically generated with low confidence">
            <a:extLst>
              <a:ext uri="{FF2B5EF4-FFF2-40B4-BE49-F238E27FC236}">
                <a16:creationId xmlns:a16="http://schemas.microsoft.com/office/drawing/2014/main" id="{C9CD44D6-C50E-046B-A79D-4B0B1E52C03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9790" b="19790"/>
          <a:stretch>
            <a:fillRect/>
          </a:stretch>
        </p:blipFill>
        <p:spPr/>
      </p:pic>
    </p:spTree>
    <p:extLst>
      <p:ext uri="{BB962C8B-B14F-4D97-AF65-F5344CB8AC3E}">
        <p14:creationId xmlns:p14="http://schemas.microsoft.com/office/powerpoint/2010/main" val="403563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DA8027EA-DF9B-99B4-E362-CE9341744F72}"/>
              </a:ext>
            </a:extLst>
          </p:cNvPr>
          <p:cNvSpPr>
            <a:spLocks noGrp="1"/>
          </p:cNvSpPr>
          <p:nvPr>
            <p:ph type="title"/>
          </p:nvPr>
        </p:nvSpPr>
        <p:spPr>
          <a:xfrm>
            <a:off x="1066800" y="5252936"/>
            <a:ext cx="10058400" cy="1028715"/>
          </a:xfrm>
        </p:spPr>
        <p:txBody>
          <a:bodyPr>
            <a:normAutofit/>
          </a:bodyPr>
          <a:lstStyle/>
          <a:p>
            <a:pPr algn="ctr"/>
            <a:r>
              <a:rPr lang="en-US" b="1" dirty="0">
                <a:solidFill>
                  <a:srgbClr val="FFFFFF"/>
                </a:solidFill>
              </a:rPr>
              <a:t>DREAM Program History</a:t>
            </a:r>
          </a:p>
        </p:txBody>
      </p:sp>
      <p:sp>
        <p:nvSpPr>
          <p:cNvPr id="25" name="Rectangle 24">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Content Placeholder 5">
            <a:extLst>
              <a:ext uri="{FF2B5EF4-FFF2-40B4-BE49-F238E27FC236}">
                <a16:creationId xmlns:a16="http://schemas.microsoft.com/office/drawing/2014/main" id="{18D26910-3478-355E-82C0-AC5D981C8E39}"/>
              </a:ext>
            </a:extLst>
          </p:cNvPr>
          <p:cNvGraphicFramePr>
            <a:graphicFrameLocks noGrp="1"/>
          </p:cNvGraphicFramePr>
          <p:nvPr>
            <p:ph idx="1"/>
            <p:extLst>
              <p:ext uri="{D42A27DB-BD31-4B8C-83A1-F6EECF244321}">
                <p14:modId xmlns:p14="http://schemas.microsoft.com/office/powerpoint/2010/main" val="909073373"/>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5759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382307-3046-F0D4-3985-671059C61307}"/>
              </a:ext>
            </a:extLst>
          </p:cNvPr>
          <p:cNvSpPr>
            <a:spLocks noGrp="1"/>
          </p:cNvSpPr>
          <p:nvPr>
            <p:ph type="title"/>
          </p:nvPr>
        </p:nvSpPr>
        <p:spPr>
          <a:xfrm>
            <a:off x="1097280" y="286603"/>
            <a:ext cx="10058400" cy="1450757"/>
          </a:xfrm>
        </p:spPr>
        <p:txBody>
          <a:bodyPr>
            <a:normAutofit/>
          </a:bodyPr>
          <a:lstStyle/>
          <a:p>
            <a:r>
              <a:rPr lang="en-US"/>
              <a:t>DREAM Program Services</a:t>
            </a:r>
          </a:p>
        </p:txBody>
      </p:sp>
      <p:pic>
        <p:nvPicPr>
          <p:cNvPr id="7" name="Picture 6" descr="A picture containing insect, orange, yellow, dark&#10;&#10;Description automatically generated">
            <a:extLst>
              <a:ext uri="{FF2B5EF4-FFF2-40B4-BE49-F238E27FC236}">
                <a16:creationId xmlns:a16="http://schemas.microsoft.com/office/drawing/2014/main" id="{2FAC52C5-DBAB-0951-332F-21639195E357}"/>
              </a:ext>
            </a:extLst>
          </p:cNvPr>
          <p:cNvPicPr>
            <a:picLocks noChangeAspect="1"/>
          </p:cNvPicPr>
          <p:nvPr/>
        </p:nvPicPr>
        <p:blipFill rotWithShape="1">
          <a:blip r:embed="rId2">
            <a:extLst>
              <a:ext uri="{28A0092B-C50C-407E-A947-70E740481C1C}">
                <a14:useLocalDpi xmlns:a14="http://schemas.microsoft.com/office/drawing/2010/main" val="0"/>
              </a:ext>
            </a:extLst>
          </a:blip>
          <a:srcRect l="2295" r="15004" b="2"/>
          <a:stretch/>
        </p:blipFill>
        <p:spPr>
          <a:xfrm>
            <a:off x="1076432" y="1916318"/>
            <a:ext cx="3094997" cy="3471012"/>
          </a:xfrm>
          <a:prstGeom prst="rect">
            <a:avLst/>
          </a:prstGeom>
        </p:spPr>
      </p:pic>
      <p:graphicFrame>
        <p:nvGraphicFramePr>
          <p:cNvPr id="18" name="Content Placeholder 4">
            <a:extLst>
              <a:ext uri="{FF2B5EF4-FFF2-40B4-BE49-F238E27FC236}">
                <a16:creationId xmlns:a16="http://schemas.microsoft.com/office/drawing/2014/main" id="{FF0E4113-6281-EEE8-0DA9-DA20E69C9518}"/>
              </a:ext>
            </a:extLst>
          </p:cNvPr>
          <p:cNvGraphicFramePr>
            <a:graphicFrameLocks noGrp="1"/>
          </p:cNvGraphicFramePr>
          <p:nvPr>
            <p:ph idx="1"/>
            <p:extLst>
              <p:ext uri="{D42A27DB-BD31-4B8C-83A1-F6EECF244321}">
                <p14:modId xmlns:p14="http://schemas.microsoft.com/office/powerpoint/2010/main" val="2486470662"/>
              </p:ext>
            </p:extLst>
          </p:nvPr>
        </p:nvGraphicFramePr>
        <p:xfrm>
          <a:off x="4639733" y="1845734"/>
          <a:ext cx="6515947"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2949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F888C18-7E74-4A98-A7B4-A5C43583A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0436840-698D-4B5F-A7C0-101AD48D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BDBBFB5-A136-79EE-6BFD-D1E05024734D}"/>
              </a:ext>
            </a:extLst>
          </p:cNvPr>
          <p:cNvSpPr>
            <a:spLocks noGrp="1"/>
          </p:cNvSpPr>
          <p:nvPr>
            <p:ph type="title"/>
          </p:nvPr>
        </p:nvSpPr>
        <p:spPr>
          <a:xfrm>
            <a:off x="1097280" y="516835"/>
            <a:ext cx="5977937" cy="1666501"/>
          </a:xfrm>
        </p:spPr>
        <p:txBody>
          <a:bodyPr>
            <a:normAutofit/>
          </a:bodyPr>
          <a:lstStyle/>
          <a:p>
            <a:r>
              <a:rPr lang="en-US" sz="4000" b="1">
                <a:solidFill>
                  <a:srgbClr val="FFFFFF"/>
                </a:solidFill>
              </a:rPr>
              <a:t>DREAM Team</a:t>
            </a:r>
          </a:p>
        </p:txBody>
      </p:sp>
      <p:sp>
        <p:nvSpPr>
          <p:cNvPr id="3" name="Content Placeholder 2">
            <a:extLst>
              <a:ext uri="{FF2B5EF4-FFF2-40B4-BE49-F238E27FC236}">
                <a16:creationId xmlns:a16="http://schemas.microsoft.com/office/drawing/2014/main" id="{398B484D-2993-A4A6-21EC-C79389C42ECF}"/>
              </a:ext>
            </a:extLst>
          </p:cNvPr>
          <p:cNvSpPr>
            <a:spLocks noGrp="1"/>
          </p:cNvSpPr>
          <p:nvPr>
            <p:ph idx="1"/>
          </p:nvPr>
        </p:nvSpPr>
        <p:spPr>
          <a:xfrm>
            <a:off x="1097279" y="2236304"/>
            <a:ext cx="5977938" cy="3652667"/>
          </a:xfrm>
        </p:spPr>
        <p:txBody>
          <a:bodyPr>
            <a:normAutofit/>
          </a:bodyPr>
          <a:lstStyle/>
          <a:p>
            <a:r>
              <a:rPr lang="en-US" sz="1800">
                <a:solidFill>
                  <a:srgbClr val="FFFFFF"/>
                </a:solidFill>
              </a:rPr>
              <a:t>Sergio Belloso – Counselor</a:t>
            </a:r>
          </a:p>
          <a:p>
            <a:r>
              <a:rPr lang="en-US" sz="1800">
                <a:solidFill>
                  <a:srgbClr val="FFFFFF"/>
                </a:solidFill>
              </a:rPr>
              <a:t>Victoria Santiago – Counselor</a:t>
            </a:r>
          </a:p>
          <a:p>
            <a:r>
              <a:rPr lang="en-US" sz="1800">
                <a:solidFill>
                  <a:srgbClr val="FFFFFF"/>
                </a:solidFill>
              </a:rPr>
              <a:t>Fabio Prieto – Program Specialist</a:t>
            </a:r>
          </a:p>
          <a:p>
            <a:r>
              <a:rPr lang="en-US" sz="1800">
                <a:solidFill>
                  <a:srgbClr val="FFFFFF"/>
                </a:solidFill>
              </a:rPr>
              <a:t>Julyssa Guevarra – Therapist</a:t>
            </a:r>
          </a:p>
          <a:p>
            <a:r>
              <a:rPr lang="en-US" sz="1800">
                <a:solidFill>
                  <a:srgbClr val="FFFFFF"/>
                </a:solidFill>
              </a:rPr>
              <a:t>Nick Mata – Dean of Special Programs</a:t>
            </a:r>
          </a:p>
          <a:p>
            <a:endParaRPr lang="en-US" sz="1800">
              <a:solidFill>
                <a:srgbClr val="FFFFFF"/>
              </a:solidFill>
            </a:endParaRPr>
          </a:p>
          <a:p>
            <a:r>
              <a:rPr lang="en-US" sz="1800">
                <a:solidFill>
                  <a:srgbClr val="FFFFFF"/>
                </a:solidFill>
              </a:rPr>
              <a:t>CARECEN Legal Partners – Martha Gonzalez and Ann Park</a:t>
            </a:r>
          </a:p>
        </p:txBody>
      </p:sp>
      <p:sp>
        <p:nvSpPr>
          <p:cNvPr id="33" name="Rectangle 32">
            <a:extLst>
              <a:ext uri="{FF2B5EF4-FFF2-40B4-BE49-F238E27FC236}">
                <a16:creationId xmlns:a16="http://schemas.microsoft.com/office/drawing/2014/main" id="{3682BE5A-770A-4799-BE6D-CE0BD0AD2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A person and person posing for a picture&#10;&#10;Description automatically generated with low confidence">
            <a:extLst>
              <a:ext uri="{FF2B5EF4-FFF2-40B4-BE49-F238E27FC236}">
                <a16:creationId xmlns:a16="http://schemas.microsoft.com/office/drawing/2014/main" id="{E20A269A-853F-C10F-0C6A-1F3897E341BA}"/>
              </a:ext>
            </a:extLst>
          </p:cNvPr>
          <p:cNvPicPr>
            <a:picLocks noChangeAspect="1"/>
          </p:cNvPicPr>
          <p:nvPr/>
        </p:nvPicPr>
        <p:blipFill rotWithShape="1">
          <a:blip r:embed="rId2">
            <a:extLst>
              <a:ext uri="{28A0092B-C50C-407E-A947-70E740481C1C}">
                <a14:useLocalDpi xmlns:a14="http://schemas.microsoft.com/office/drawing/2010/main" val="0"/>
              </a:ext>
            </a:extLst>
          </a:blip>
          <a:srcRect l="2563" r="7471" b="2"/>
          <a:stretch/>
        </p:blipFill>
        <p:spPr>
          <a:xfrm>
            <a:off x="7611902" y="10"/>
            <a:ext cx="4578557" cy="3396985"/>
          </a:xfrm>
          <a:prstGeom prst="rect">
            <a:avLst/>
          </a:prstGeom>
        </p:spPr>
      </p:pic>
      <p:sp>
        <p:nvSpPr>
          <p:cNvPr id="35" name="Rectangle 34">
            <a:extLst>
              <a:ext uri="{FF2B5EF4-FFF2-40B4-BE49-F238E27FC236}">
                <a16:creationId xmlns:a16="http://schemas.microsoft.com/office/drawing/2014/main" id="{85B58713-80A3-4F72-8ADA-A63E6BA8B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oup of women posing for a photo&#10;&#10;Description automatically generated with medium confidence">
            <a:extLst>
              <a:ext uri="{FF2B5EF4-FFF2-40B4-BE49-F238E27FC236}">
                <a16:creationId xmlns:a16="http://schemas.microsoft.com/office/drawing/2014/main" id="{99AA97C9-04BD-4354-CB47-83A927FF002D}"/>
              </a:ext>
            </a:extLst>
          </p:cNvPr>
          <p:cNvPicPr>
            <a:picLocks noChangeAspect="1"/>
          </p:cNvPicPr>
          <p:nvPr/>
        </p:nvPicPr>
        <p:blipFill rotWithShape="1">
          <a:blip r:embed="rId3">
            <a:extLst>
              <a:ext uri="{28A0092B-C50C-407E-A947-70E740481C1C}">
                <a14:useLocalDpi xmlns:a14="http://schemas.microsoft.com/office/drawing/2010/main" val="0"/>
              </a:ext>
            </a:extLst>
          </a:blip>
          <a:srcRect t="7020" r="-1" b="47551"/>
          <a:stretch/>
        </p:blipFill>
        <p:spPr>
          <a:xfrm>
            <a:off x="7611902" y="3461004"/>
            <a:ext cx="4580097" cy="3396995"/>
          </a:xfrm>
          <a:prstGeom prst="rect">
            <a:avLst/>
          </a:prstGeom>
        </p:spPr>
      </p:pic>
      <p:sp>
        <p:nvSpPr>
          <p:cNvPr id="9" name="TextBox 8">
            <a:extLst>
              <a:ext uri="{FF2B5EF4-FFF2-40B4-BE49-F238E27FC236}">
                <a16:creationId xmlns:a16="http://schemas.microsoft.com/office/drawing/2014/main" id="{52521795-DE0C-7496-3F53-004C2CBD7C6F}"/>
              </a:ext>
            </a:extLst>
          </p:cNvPr>
          <p:cNvSpPr txBox="1"/>
          <p:nvPr/>
        </p:nvSpPr>
        <p:spPr>
          <a:xfrm>
            <a:off x="9044257" y="2995660"/>
            <a:ext cx="3178206" cy="307777"/>
          </a:xfrm>
          <a:prstGeom prst="rect">
            <a:avLst/>
          </a:prstGeom>
          <a:noFill/>
        </p:spPr>
        <p:txBody>
          <a:bodyPr wrap="square" rtlCol="0">
            <a:spAutoFit/>
          </a:bodyPr>
          <a:lstStyle/>
          <a:p>
            <a:r>
              <a:rPr lang="en-US" sz="1400" dirty="0">
                <a:solidFill>
                  <a:schemeClr val="bg1"/>
                </a:solidFill>
              </a:rPr>
              <a:t>Sergio Belloso &amp; Christina Fuller</a:t>
            </a:r>
          </a:p>
        </p:txBody>
      </p:sp>
      <p:sp>
        <p:nvSpPr>
          <p:cNvPr id="10" name="TextBox 9">
            <a:extLst>
              <a:ext uri="{FF2B5EF4-FFF2-40B4-BE49-F238E27FC236}">
                <a16:creationId xmlns:a16="http://schemas.microsoft.com/office/drawing/2014/main" id="{7F477817-FC99-EA90-6E09-FF5AA7F50674}"/>
              </a:ext>
            </a:extLst>
          </p:cNvPr>
          <p:cNvSpPr txBox="1"/>
          <p:nvPr/>
        </p:nvSpPr>
        <p:spPr>
          <a:xfrm>
            <a:off x="7720780" y="6392656"/>
            <a:ext cx="4296792" cy="307777"/>
          </a:xfrm>
          <a:prstGeom prst="rect">
            <a:avLst/>
          </a:prstGeom>
          <a:noFill/>
        </p:spPr>
        <p:txBody>
          <a:bodyPr wrap="square" rtlCol="0">
            <a:spAutoFit/>
          </a:bodyPr>
          <a:lstStyle/>
          <a:p>
            <a:r>
              <a:rPr lang="en-US" sz="1400" dirty="0"/>
              <a:t>Sara Nieves-Lucas, Marisol Moreno &amp; Victoria Santiago</a:t>
            </a:r>
          </a:p>
        </p:txBody>
      </p:sp>
    </p:spTree>
    <p:extLst>
      <p:ext uri="{BB962C8B-B14F-4D97-AF65-F5344CB8AC3E}">
        <p14:creationId xmlns:p14="http://schemas.microsoft.com/office/powerpoint/2010/main" val="1193395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oup of people holding certificates&#10;&#10;Description automatically generated">
            <a:extLst>
              <a:ext uri="{FF2B5EF4-FFF2-40B4-BE49-F238E27FC236}">
                <a16:creationId xmlns:a16="http://schemas.microsoft.com/office/drawing/2014/main" id="{1A12AA5D-143D-A9D1-66D9-4A4DB62F8389}"/>
              </a:ext>
            </a:extLst>
          </p:cNvPr>
          <p:cNvPicPr>
            <a:picLocks noChangeAspect="1"/>
          </p:cNvPicPr>
          <p:nvPr/>
        </p:nvPicPr>
        <p:blipFill rotWithShape="1">
          <a:blip r:embed="rId2">
            <a:extLst>
              <a:ext uri="{28A0092B-C50C-407E-A947-70E740481C1C}">
                <a14:useLocalDpi xmlns:a14="http://schemas.microsoft.com/office/drawing/2010/main" val="0"/>
              </a:ext>
            </a:extLst>
          </a:blip>
          <a:srcRect l="23194" r="26730"/>
          <a:stretch/>
        </p:blipFill>
        <p:spPr>
          <a:xfrm>
            <a:off x="20" y="10"/>
            <a:ext cx="4578952" cy="6857990"/>
          </a:xfrm>
          <a:prstGeom prst="rect">
            <a:avLst/>
          </a:prstGeom>
        </p:spPr>
      </p:pic>
      <p:sp>
        <p:nvSpPr>
          <p:cNvPr id="24" name="Rectangle 11">
            <a:extLst>
              <a:ext uri="{FF2B5EF4-FFF2-40B4-BE49-F238E27FC236}">
                <a16:creationId xmlns:a16="http://schemas.microsoft.com/office/drawing/2014/main" id="{F4C359F3-25B2-4E2B-8713-5583EAF4C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3">
            <a:extLst>
              <a:ext uri="{FF2B5EF4-FFF2-40B4-BE49-F238E27FC236}">
                <a16:creationId xmlns:a16="http://schemas.microsoft.com/office/drawing/2014/main" id="{B026EB53-A064-438C-B0CD-AC150363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a:extLst>
              <a:ext uri="{FF2B5EF4-FFF2-40B4-BE49-F238E27FC236}">
                <a16:creationId xmlns:a16="http://schemas.microsoft.com/office/drawing/2014/main" id="{23F3DFF7-5A7B-E2E2-9EAD-1FF5EB0DD95A}"/>
              </a:ext>
            </a:extLst>
          </p:cNvPr>
          <p:cNvSpPr txBox="1"/>
          <p:nvPr/>
        </p:nvSpPr>
        <p:spPr>
          <a:xfrm>
            <a:off x="5140171" y="390617"/>
            <a:ext cx="6407982" cy="6524863"/>
          </a:xfrm>
          <a:prstGeom prst="rect">
            <a:avLst/>
          </a:prstGeom>
          <a:noFill/>
        </p:spPr>
        <p:txBody>
          <a:bodyPr wrap="square" rtlCol="0">
            <a:spAutoFit/>
          </a:bodyPr>
          <a:lstStyle/>
          <a:p>
            <a:pPr algn="ctr"/>
            <a:r>
              <a:rPr lang="en-US" sz="2000" b="1" dirty="0">
                <a:solidFill>
                  <a:schemeClr val="bg1"/>
                </a:solidFill>
              </a:rPr>
              <a:t>2022-23 Participants: </a:t>
            </a:r>
            <a:r>
              <a:rPr lang="en-US" sz="2000" dirty="0">
                <a:solidFill>
                  <a:schemeClr val="bg1"/>
                </a:solidFill>
              </a:rPr>
              <a:t>168</a:t>
            </a:r>
          </a:p>
          <a:p>
            <a:pPr algn="ctr"/>
            <a:endParaRPr lang="en-US" sz="2000" b="1" dirty="0">
              <a:solidFill>
                <a:schemeClr val="bg1"/>
              </a:solidFill>
            </a:endParaRPr>
          </a:p>
          <a:p>
            <a:pPr algn="ctr"/>
            <a:r>
              <a:rPr lang="en-US" sz="2000" b="1" u="sng" dirty="0">
                <a:solidFill>
                  <a:schemeClr val="bg1"/>
                </a:solidFill>
              </a:rPr>
              <a:t>Race/Ethnicity</a:t>
            </a:r>
          </a:p>
          <a:p>
            <a:pPr marL="285750" indent="-285750" algn="ctr">
              <a:buFont typeface="Arial" panose="020B0604020202020204" pitchFamily="34" charset="0"/>
              <a:buChar char="•"/>
            </a:pPr>
            <a:r>
              <a:rPr lang="en-US" sz="2000" dirty="0" err="1">
                <a:solidFill>
                  <a:schemeClr val="bg1"/>
                </a:solidFill>
              </a:rPr>
              <a:t>Latine</a:t>
            </a:r>
            <a:r>
              <a:rPr lang="en-US" sz="2000" dirty="0">
                <a:solidFill>
                  <a:schemeClr val="bg1"/>
                </a:solidFill>
              </a:rPr>
              <a:t>/x – 88%</a:t>
            </a:r>
          </a:p>
          <a:p>
            <a:pPr marL="285750" indent="-285750" algn="ctr">
              <a:buFont typeface="Arial" panose="020B0604020202020204" pitchFamily="34" charset="0"/>
              <a:buChar char="•"/>
            </a:pPr>
            <a:r>
              <a:rPr lang="en-US" sz="2000" dirty="0">
                <a:solidFill>
                  <a:schemeClr val="bg1"/>
                </a:solidFill>
              </a:rPr>
              <a:t>Asian/Pacific Islander – 5%</a:t>
            </a:r>
          </a:p>
          <a:p>
            <a:pPr marL="285750" indent="-285750" algn="ctr">
              <a:buFont typeface="Arial" panose="020B0604020202020204" pitchFamily="34" charset="0"/>
              <a:buChar char="•"/>
            </a:pPr>
            <a:r>
              <a:rPr lang="en-US" sz="2000" dirty="0">
                <a:solidFill>
                  <a:schemeClr val="bg1"/>
                </a:solidFill>
              </a:rPr>
              <a:t>White – 4%</a:t>
            </a:r>
          </a:p>
          <a:p>
            <a:pPr marL="285750" indent="-285750" algn="ctr">
              <a:buFont typeface="Arial" panose="020B0604020202020204" pitchFamily="34" charset="0"/>
              <a:buChar char="•"/>
            </a:pPr>
            <a:r>
              <a:rPr lang="en-US" sz="2000" dirty="0">
                <a:solidFill>
                  <a:schemeClr val="bg1"/>
                </a:solidFill>
              </a:rPr>
              <a:t>Black – 2%</a:t>
            </a:r>
          </a:p>
          <a:p>
            <a:pPr marL="285750" indent="-285750" algn="ctr">
              <a:buFont typeface="Arial" panose="020B0604020202020204" pitchFamily="34" charset="0"/>
              <a:buChar char="•"/>
            </a:pPr>
            <a:r>
              <a:rPr lang="en-US" sz="2000" dirty="0">
                <a:solidFill>
                  <a:schemeClr val="bg1"/>
                </a:solidFill>
              </a:rPr>
              <a:t>Unknown – 1%</a:t>
            </a:r>
          </a:p>
          <a:p>
            <a:pPr algn="ctr"/>
            <a:endParaRPr lang="en-US" sz="2000" dirty="0">
              <a:solidFill>
                <a:schemeClr val="bg1"/>
              </a:solidFill>
            </a:endParaRPr>
          </a:p>
          <a:p>
            <a:pPr algn="ctr"/>
            <a:r>
              <a:rPr lang="en-US" sz="2000" b="1" u="sng" dirty="0">
                <a:solidFill>
                  <a:schemeClr val="bg1"/>
                </a:solidFill>
              </a:rPr>
              <a:t>Gender Identity</a:t>
            </a:r>
          </a:p>
          <a:p>
            <a:pPr algn="ctr"/>
            <a:r>
              <a:rPr lang="en-US" sz="2000" dirty="0">
                <a:solidFill>
                  <a:schemeClr val="bg1"/>
                </a:solidFill>
              </a:rPr>
              <a:t>Female – 69%</a:t>
            </a:r>
          </a:p>
          <a:p>
            <a:pPr algn="ctr"/>
            <a:r>
              <a:rPr lang="en-US" sz="2000" dirty="0">
                <a:solidFill>
                  <a:schemeClr val="bg1"/>
                </a:solidFill>
              </a:rPr>
              <a:t>Male –  31%</a:t>
            </a:r>
          </a:p>
          <a:p>
            <a:pPr algn="ctr"/>
            <a:endParaRPr lang="en-US" sz="2000" dirty="0">
              <a:solidFill>
                <a:schemeClr val="bg1"/>
              </a:solidFill>
            </a:endParaRPr>
          </a:p>
          <a:p>
            <a:pPr algn="ctr"/>
            <a:r>
              <a:rPr lang="en-US" sz="2000" b="1" dirty="0">
                <a:solidFill>
                  <a:schemeClr val="bg1"/>
                </a:solidFill>
              </a:rPr>
              <a:t>Average enrolled units:</a:t>
            </a:r>
            <a:r>
              <a:rPr lang="en-US" sz="2000" dirty="0">
                <a:solidFill>
                  <a:schemeClr val="bg1"/>
                </a:solidFill>
              </a:rPr>
              <a:t> 9</a:t>
            </a:r>
          </a:p>
          <a:p>
            <a:pPr algn="ctr"/>
            <a:endParaRPr lang="en-US" sz="2000" dirty="0">
              <a:solidFill>
                <a:schemeClr val="bg1"/>
              </a:solidFill>
            </a:endParaRPr>
          </a:p>
          <a:p>
            <a:pPr algn="ctr"/>
            <a:r>
              <a:rPr lang="en-US" sz="2000" b="1" dirty="0">
                <a:solidFill>
                  <a:schemeClr val="bg1"/>
                </a:solidFill>
              </a:rPr>
              <a:t>Average cumulative GPA: </a:t>
            </a:r>
            <a:r>
              <a:rPr lang="en-US" sz="2000" dirty="0">
                <a:solidFill>
                  <a:schemeClr val="bg1"/>
                </a:solidFill>
              </a:rPr>
              <a:t>2.76</a:t>
            </a:r>
          </a:p>
          <a:p>
            <a:pPr algn="ctr"/>
            <a:endParaRPr lang="en-US" sz="2000" dirty="0">
              <a:solidFill>
                <a:schemeClr val="bg1"/>
              </a:solidFill>
            </a:endParaRPr>
          </a:p>
          <a:p>
            <a:pPr algn="ctr"/>
            <a:r>
              <a:rPr lang="en-US" sz="2000" dirty="0">
                <a:solidFill>
                  <a:schemeClr val="bg1"/>
                </a:solidFill>
              </a:rPr>
              <a:t>Since the start of the program DREAM participants have earned </a:t>
            </a:r>
            <a:r>
              <a:rPr lang="en-US" sz="2000" b="1" dirty="0">
                <a:solidFill>
                  <a:schemeClr val="bg1"/>
                </a:solidFill>
              </a:rPr>
              <a:t>91 associate degrees</a:t>
            </a:r>
            <a:r>
              <a:rPr lang="en-US" sz="2000" dirty="0">
                <a:solidFill>
                  <a:schemeClr val="bg1"/>
                </a:solidFill>
              </a:rPr>
              <a:t>, </a:t>
            </a:r>
            <a:r>
              <a:rPr lang="en-US" sz="2000" b="1" dirty="0">
                <a:solidFill>
                  <a:schemeClr val="bg1"/>
                </a:solidFill>
              </a:rPr>
              <a:t>80 certificates </a:t>
            </a:r>
            <a:r>
              <a:rPr lang="en-US" sz="2000" dirty="0">
                <a:solidFill>
                  <a:schemeClr val="bg1"/>
                </a:solidFill>
              </a:rPr>
              <a:t>and most of them also transferred.</a:t>
            </a:r>
          </a:p>
          <a:p>
            <a:endParaRPr lang="en-US" dirty="0"/>
          </a:p>
        </p:txBody>
      </p:sp>
    </p:spTree>
    <p:extLst>
      <p:ext uri="{BB962C8B-B14F-4D97-AF65-F5344CB8AC3E}">
        <p14:creationId xmlns:p14="http://schemas.microsoft.com/office/powerpoint/2010/main" val="2729703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1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16">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2B3D0C-201A-07F8-59EB-AE00D2590A53}"/>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8000" b="1">
                <a:solidFill>
                  <a:schemeClr val="tx1">
                    <a:lumMod val="85000"/>
                    <a:lumOff val="15000"/>
                  </a:schemeClr>
                </a:solidFill>
              </a:rPr>
              <a:t>RISING Program</a:t>
            </a:r>
          </a:p>
        </p:txBody>
      </p:sp>
      <p:pic>
        <p:nvPicPr>
          <p:cNvPr id="6" name="Picture Placeholder 5">
            <a:extLst>
              <a:ext uri="{FF2B5EF4-FFF2-40B4-BE49-F238E27FC236}">
                <a16:creationId xmlns:a16="http://schemas.microsoft.com/office/drawing/2014/main" id="{C9CD44D6-C50E-046B-A79D-4B0B1E52C033}"/>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8516" r="-2" b="8514"/>
          <a:stretch/>
        </p:blipFill>
        <p:spPr>
          <a:xfrm>
            <a:off x="1" y="10"/>
            <a:ext cx="6096000" cy="6857990"/>
          </a:xfrm>
          <a:prstGeom prst="rect">
            <a:avLst/>
          </a:prstGeom>
        </p:spPr>
      </p:pic>
      <p:cxnSp>
        <p:nvCxnSpPr>
          <p:cNvPr id="25" name="Straight Connector 18">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559FCE5-4471-6B84-D06D-C025DB267F75}"/>
              </a:ext>
            </a:extLst>
          </p:cNvPr>
          <p:cNvSpPr txBox="1"/>
          <p:nvPr/>
        </p:nvSpPr>
        <p:spPr>
          <a:xfrm>
            <a:off x="6880194" y="4563118"/>
            <a:ext cx="4389120" cy="1200329"/>
          </a:xfrm>
          <a:prstGeom prst="rect">
            <a:avLst/>
          </a:prstGeom>
          <a:noFill/>
        </p:spPr>
        <p:txBody>
          <a:bodyPr wrap="square" rtlCol="0">
            <a:spAutoFit/>
          </a:bodyPr>
          <a:lstStyle/>
          <a:p>
            <a:r>
              <a:rPr lang="en-US" sz="2400" i="1" dirty="0"/>
              <a:t>(Re-entering Incarcerated and System Impacted Navigating Greatness)</a:t>
            </a:r>
          </a:p>
        </p:txBody>
      </p:sp>
      <p:sp>
        <p:nvSpPr>
          <p:cNvPr id="4" name="TextBox 3">
            <a:extLst>
              <a:ext uri="{FF2B5EF4-FFF2-40B4-BE49-F238E27FC236}">
                <a16:creationId xmlns:a16="http://schemas.microsoft.com/office/drawing/2014/main" id="{D3F21DAD-6DDD-F2C0-6B8A-469394B2B1EE}"/>
              </a:ext>
            </a:extLst>
          </p:cNvPr>
          <p:cNvSpPr txBox="1"/>
          <p:nvPr/>
        </p:nvSpPr>
        <p:spPr>
          <a:xfrm>
            <a:off x="133164" y="835223"/>
            <a:ext cx="2343705" cy="523220"/>
          </a:xfrm>
          <a:prstGeom prst="rect">
            <a:avLst/>
          </a:prstGeom>
          <a:noFill/>
        </p:spPr>
        <p:txBody>
          <a:bodyPr wrap="square" rtlCol="0">
            <a:spAutoFit/>
          </a:bodyPr>
          <a:lstStyle/>
          <a:p>
            <a:r>
              <a:rPr lang="en-US" sz="1400" dirty="0">
                <a:solidFill>
                  <a:schemeClr val="bg1"/>
                </a:solidFill>
              </a:rPr>
              <a:t>Jose, RISING Graduate</a:t>
            </a:r>
          </a:p>
          <a:p>
            <a:endParaRPr lang="en-US" sz="1400" dirty="0">
              <a:solidFill>
                <a:schemeClr val="bg1"/>
              </a:solidFill>
            </a:endParaRPr>
          </a:p>
        </p:txBody>
      </p:sp>
    </p:spTree>
    <p:extLst>
      <p:ext uri="{BB962C8B-B14F-4D97-AF65-F5344CB8AC3E}">
        <p14:creationId xmlns:p14="http://schemas.microsoft.com/office/powerpoint/2010/main" val="1775826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DA8027EA-DF9B-99B4-E362-CE9341744F72}"/>
              </a:ext>
            </a:extLst>
          </p:cNvPr>
          <p:cNvSpPr>
            <a:spLocks noGrp="1"/>
          </p:cNvSpPr>
          <p:nvPr>
            <p:ph type="title"/>
          </p:nvPr>
        </p:nvSpPr>
        <p:spPr>
          <a:xfrm>
            <a:off x="1066800" y="5252936"/>
            <a:ext cx="10058400" cy="1028715"/>
          </a:xfrm>
        </p:spPr>
        <p:txBody>
          <a:bodyPr>
            <a:normAutofit/>
          </a:bodyPr>
          <a:lstStyle/>
          <a:p>
            <a:pPr algn="ctr"/>
            <a:r>
              <a:rPr lang="en-US" b="1" dirty="0">
                <a:solidFill>
                  <a:srgbClr val="FFFFFF"/>
                </a:solidFill>
              </a:rPr>
              <a:t>RISING Program History</a:t>
            </a:r>
          </a:p>
        </p:txBody>
      </p:sp>
      <p:sp>
        <p:nvSpPr>
          <p:cNvPr id="25" name="Rectangle 24">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Content Placeholder 5">
            <a:extLst>
              <a:ext uri="{FF2B5EF4-FFF2-40B4-BE49-F238E27FC236}">
                <a16:creationId xmlns:a16="http://schemas.microsoft.com/office/drawing/2014/main" id="{18D26910-3478-355E-82C0-AC5D981C8E39}"/>
              </a:ext>
            </a:extLst>
          </p:cNvPr>
          <p:cNvGraphicFramePr>
            <a:graphicFrameLocks noGrp="1"/>
          </p:cNvGraphicFramePr>
          <p:nvPr>
            <p:ph idx="1"/>
            <p:extLst>
              <p:ext uri="{D42A27DB-BD31-4B8C-83A1-F6EECF244321}">
                <p14:modId xmlns:p14="http://schemas.microsoft.com/office/powerpoint/2010/main" val="2329778165"/>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9551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6">
            <a:extLst>
              <a:ext uri="{FF2B5EF4-FFF2-40B4-BE49-F238E27FC236}">
                <a16:creationId xmlns:a16="http://schemas.microsoft.com/office/drawing/2014/main" id="{E32D3FD4-6F71-43DF-93B9-87279519C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8835175-9114-BCC5-464D-E92D6FCA8901}"/>
              </a:ext>
            </a:extLst>
          </p:cNvPr>
          <p:cNvSpPr>
            <a:spLocks noGrp="1"/>
          </p:cNvSpPr>
          <p:nvPr>
            <p:ph type="title"/>
          </p:nvPr>
        </p:nvSpPr>
        <p:spPr>
          <a:xfrm>
            <a:off x="626724" y="-399226"/>
            <a:ext cx="5977937" cy="1666501"/>
          </a:xfrm>
        </p:spPr>
        <p:txBody>
          <a:bodyPr>
            <a:normAutofit/>
          </a:bodyPr>
          <a:lstStyle/>
          <a:p>
            <a:r>
              <a:rPr lang="en-US" sz="4000" dirty="0">
                <a:solidFill>
                  <a:srgbClr val="FFFFFF"/>
                </a:solidFill>
              </a:rPr>
              <a:t>RISING Program Services</a:t>
            </a:r>
          </a:p>
        </p:txBody>
      </p:sp>
      <p:sp>
        <p:nvSpPr>
          <p:cNvPr id="3" name="Content Placeholder 2">
            <a:extLst>
              <a:ext uri="{FF2B5EF4-FFF2-40B4-BE49-F238E27FC236}">
                <a16:creationId xmlns:a16="http://schemas.microsoft.com/office/drawing/2014/main" id="{51EC2674-41EB-E1F8-C1D2-C292161DC3EE}"/>
              </a:ext>
            </a:extLst>
          </p:cNvPr>
          <p:cNvSpPr>
            <a:spLocks noGrp="1"/>
          </p:cNvSpPr>
          <p:nvPr>
            <p:ph idx="1"/>
          </p:nvPr>
        </p:nvSpPr>
        <p:spPr>
          <a:xfrm>
            <a:off x="626724" y="1448656"/>
            <a:ext cx="6448493" cy="4440315"/>
          </a:xfrm>
        </p:spPr>
        <p:txBody>
          <a:bodyPr>
            <a:normAutofit fontScale="92500" lnSpcReduction="20000"/>
          </a:bodyPr>
          <a:lstStyle/>
          <a:p>
            <a:pPr>
              <a:buFont typeface="Wingdings" panose="05000000000000000000" pitchFamily="2" charset="2"/>
              <a:buChar char="v"/>
            </a:pPr>
            <a:r>
              <a:rPr lang="en-US" sz="1800" dirty="0">
                <a:solidFill>
                  <a:srgbClr val="FFFFFF"/>
                </a:solidFill>
              </a:rPr>
              <a:t>Comprehensive academic, transfer, financial aid and career counseling</a:t>
            </a:r>
          </a:p>
          <a:p>
            <a:pPr>
              <a:buFont typeface="Wingdings" panose="05000000000000000000" pitchFamily="2" charset="2"/>
              <a:buChar char="v"/>
            </a:pPr>
            <a:r>
              <a:rPr lang="en-US" sz="1800" dirty="0">
                <a:solidFill>
                  <a:srgbClr val="FFFFFF"/>
                </a:solidFill>
              </a:rPr>
              <a:t>Transition and student success workshops</a:t>
            </a:r>
          </a:p>
          <a:p>
            <a:pPr>
              <a:buFont typeface="Wingdings" panose="05000000000000000000" pitchFamily="2" charset="2"/>
              <a:buChar char="v"/>
            </a:pPr>
            <a:r>
              <a:rPr lang="en-US" sz="1800" dirty="0">
                <a:solidFill>
                  <a:srgbClr val="FFFFFF"/>
                </a:solidFill>
              </a:rPr>
              <a:t>Outreach services</a:t>
            </a:r>
          </a:p>
          <a:p>
            <a:pPr>
              <a:buFont typeface="Wingdings" panose="05000000000000000000" pitchFamily="2" charset="2"/>
              <a:buChar char="v"/>
            </a:pPr>
            <a:r>
              <a:rPr lang="en-US" sz="1800" dirty="0">
                <a:solidFill>
                  <a:srgbClr val="FFFFFF"/>
                </a:solidFill>
              </a:rPr>
              <a:t>Referrals to community organizations</a:t>
            </a:r>
          </a:p>
          <a:p>
            <a:pPr>
              <a:buFont typeface="Wingdings" panose="05000000000000000000" pitchFamily="2" charset="2"/>
              <a:buChar char="v"/>
            </a:pPr>
            <a:r>
              <a:rPr lang="en-US" sz="1800" dirty="0">
                <a:solidFill>
                  <a:srgbClr val="FFFFFF"/>
                </a:solidFill>
              </a:rPr>
              <a:t>Mental health support</a:t>
            </a:r>
          </a:p>
          <a:p>
            <a:pPr>
              <a:buFont typeface="Wingdings" panose="05000000000000000000" pitchFamily="2" charset="2"/>
              <a:buChar char="v"/>
            </a:pPr>
            <a:r>
              <a:rPr lang="en-US" sz="1800" dirty="0">
                <a:solidFill>
                  <a:srgbClr val="FFFFFF"/>
                </a:solidFill>
              </a:rPr>
              <a:t>Liberating Scholars Educational Training</a:t>
            </a:r>
          </a:p>
          <a:p>
            <a:endParaRPr lang="en-US" sz="1800" dirty="0">
              <a:solidFill>
                <a:srgbClr val="FFFFFF"/>
              </a:solidFill>
            </a:endParaRPr>
          </a:p>
          <a:p>
            <a:r>
              <a:rPr lang="en-US" sz="1800" b="1" u="sng" dirty="0">
                <a:solidFill>
                  <a:srgbClr val="FFFFFF"/>
                </a:solidFill>
              </a:rPr>
              <a:t>Coming in 2023-24:</a:t>
            </a:r>
          </a:p>
          <a:p>
            <a:pPr>
              <a:buFont typeface="Arial" panose="020B0604020202020204" pitchFamily="34" charset="0"/>
              <a:buChar char="•"/>
            </a:pPr>
            <a:r>
              <a:rPr lang="en-US" sz="1800" dirty="0">
                <a:solidFill>
                  <a:srgbClr val="FFFFFF"/>
                </a:solidFill>
              </a:rPr>
              <a:t>Peer mentor program</a:t>
            </a:r>
          </a:p>
          <a:p>
            <a:pPr>
              <a:buFont typeface="Arial" panose="020B0604020202020204" pitchFamily="34" charset="0"/>
              <a:buChar char="•"/>
            </a:pPr>
            <a:r>
              <a:rPr lang="en-US" sz="1800" dirty="0">
                <a:solidFill>
                  <a:srgbClr val="FFFFFF"/>
                </a:solidFill>
              </a:rPr>
              <a:t>Financial aid grants</a:t>
            </a:r>
          </a:p>
          <a:p>
            <a:pPr>
              <a:buFont typeface="Arial" panose="020B0604020202020204" pitchFamily="34" charset="0"/>
              <a:buChar char="•"/>
            </a:pPr>
            <a:r>
              <a:rPr lang="en-US" sz="1800" dirty="0">
                <a:solidFill>
                  <a:srgbClr val="FFFFFF"/>
                </a:solidFill>
              </a:rPr>
              <a:t>Student club</a:t>
            </a:r>
          </a:p>
          <a:p>
            <a:pPr>
              <a:buFont typeface="Arial" panose="020B0604020202020204" pitchFamily="34" charset="0"/>
              <a:buChar char="•"/>
            </a:pPr>
            <a:r>
              <a:rPr lang="en-US" sz="1800" dirty="0">
                <a:solidFill>
                  <a:srgbClr val="FFFFFF"/>
                </a:solidFill>
              </a:rPr>
              <a:t>Collaboration with Camp Kilpatrick in Malibu</a:t>
            </a:r>
          </a:p>
          <a:p>
            <a:endParaRPr lang="en-US" sz="1100" dirty="0">
              <a:solidFill>
                <a:srgbClr val="FFFFFF"/>
              </a:solidFill>
            </a:endParaRPr>
          </a:p>
          <a:p>
            <a:pPr marL="0" indent="0">
              <a:buNone/>
            </a:pPr>
            <a:endParaRPr lang="en-US" sz="1100" dirty="0">
              <a:solidFill>
                <a:srgbClr val="FFFFFF"/>
              </a:solidFill>
            </a:endParaRPr>
          </a:p>
          <a:p>
            <a:pPr marL="0" indent="0">
              <a:buNone/>
            </a:pPr>
            <a:endParaRPr lang="en-US" sz="1100" dirty="0">
              <a:solidFill>
                <a:srgbClr val="FFFFFF"/>
              </a:solidFill>
            </a:endParaRPr>
          </a:p>
          <a:p>
            <a:endParaRPr lang="en-US" sz="1100" dirty="0">
              <a:solidFill>
                <a:srgbClr val="FFFFFF"/>
              </a:solidFill>
            </a:endParaRPr>
          </a:p>
        </p:txBody>
      </p:sp>
      <p:sp>
        <p:nvSpPr>
          <p:cNvPr id="27" name="Rectangle 18">
            <a:extLst>
              <a:ext uri="{FF2B5EF4-FFF2-40B4-BE49-F238E27FC236}">
                <a16:creationId xmlns:a16="http://schemas.microsoft.com/office/drawing/2014/main" id="{36F207B4-66C3-4A76-8D54-C2871CF80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person&#10;&#10;Description automatically generated">
            <a:extLst>
              <a:ext uri="{FF2B5EF4-FFF2-40B4-BE49-F238E27FC236}">
                <a16:creationId xmlns:a16="http://schemas.microsoft.com/office/drawing/2014/main" id="{C93825D7-B338-9794-788D-EE804B369C0C}"/>
              </a:ext>
            </a:extLst>
          </p:cNvPr>
          <p:cNvPicPr>
            <a:picLocks noChangeAspect="1"/>
          </p:cNvPicPr>
          <p:nvPr/>
        </p:nvPicPr>
        <p:blipFill rotWithShape="1">
          <a:blip r:embed="rId2">
            <a:extLst>
              <a:ext uri="{28A0092B-C50C-407E-A947-70E740481C1C}">
                <a14:useLocalDpi xmlns:a14="http://schemas.microsoft.com/office/drawing/2010/main" val="0"/>
              </a:ext>
            </a:extLst>
          </a:blip>
          <a:srcRect l="48590" r="13843"/>
          <a:stretch/>
        </p:blipFill>
        <p:spPr>
          <a:xfrm>
            <a:off x="7611902" y="10"/>
            <a:ext cx="4580097" cy="6857990"/>
          </a:xfrm>
          <a:prstGeom prst="rect">
            <a:avLst/>
          </a:prstGeom>
        </p:spPr>
      </p:pic>
      <p:sp>
        <p:nvSpPr>
          <p:cNvPr id="6" name="TextBox 5">
            <a:extLst>
              <a:ext uri="{FF2B5EF4-FFF2-40B4-BE49-F238E27FC236}">
                <a16:creationId xmlns:a16="http://schemas.microsoft.com/office/drawing/2014/main" id="{247AD25A-0C66-9CDB-1DA1-EC0B78C58B95}"/>
              </a:ext>
            </a:extLst>
          </p:cNvPr>
          <p:cNvSpPr txBox="1"/>
          <p:nvPr/>
        </p:nvSpPr>
        <p:spPr>
          <a:xfrm>
            <a:off x="10353089" y="5888971"/>
            <a:ext cx="2014137" cy="307777"/>
          </a:xfrm>
          <a:prstGeom prst="rect">
            <a:avLst/>
          </a:prstGeom>
          <a:noFill/>
        </p:spPr>
        <p:txBody>
          <a:bodyPr wrap="square" rtlCol="0">
            <a:spAutoFit/>
          </a:bodyPr>
          <a:lstStyle/>
          <a:p>
            <a:r>
              <a:rPr lang="en-US" sz="1400" dirty="0">
                <a:solidFill>
                  <a:schemeClr val="bg1"/>
                </a:solidFill>
              </a:rPr>
              <a:t>King, RISING Student</a:t>
            </a:r>
          </a:p>
        </p:txBody>
      </p:sp>
    </p:spTree>
    <p:extLst>
      <p:ext uri="{BB962C8B-B14F-4D97-AF65-F5344CB8AC3E}">
        <p14:creationId xmlns:p14="http://schemas.microsoft.com/office/powerpoint/2010/main" val="2132690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314</TotalTime>
  <Words>563</Words>
  <Application>Microsoft Macintosh PowerPoint</Application>
  <PresentationFormat>Widescreen</PresentationFormat>
  <Paragraphs>150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Retrospect</vt:lpstr>
      <vt:lpstr>PowerPoint Presentation</vt:lpstr>
      <vt:lpstr>DREAM Program</vt:lpstr>
      <vt:lpstr>DREAM Program History</vt:lpstr>
      <vt:lpstr>DREAM Program Services</vt:lpstr>
      <vt:lpstr>DREAM Team</vt:lpstr>
      <vt:lpstr>PowerPoint Presentation</vt:lpstr>
      <vt:lpstr>RISING Program</vt:lpstr>
      <vt:lpstr>RISING Program History</vt:lpstr>
      <vt:lpstr>RISING Program Services</vt:lpstr>
      <vt:lpstr>RISING Team</vt:lpstr>
      <vt:lpstr>PowerPoint Presentation</vt:lpstr>
      <vt:lpstr>Student Voice</vt:lpstr>
      <vt:lpstr>DREAM and RISING Champions!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Mata</dc:creator>
  <cp:lastModifiedBy>Lisa Rose</cp:lastModifiedBy>
  <cp:revision>2</cp:revision>
  <dcterms:created xsi:type="dcterms:W3CDTF">2023-04-02T03:36:24Z</dcterms:created>
  <dcterms:modified xsi:type="dcterms:W3CDTF">2023-04-05T14:36:17Z</dcterms:modified>
</cp:coreProperties>
</file>