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62" r:id="rId3"/>
    <p:sldId id="263" r:id="rId4"/>
    <p:sldId id="264" r:id="rId5"/>
    <p:sldId id="260" r:id="rId6"/>
    <p:sldId id="265" r:id="rId7"/>
    <p:sldId id="266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1F807E40-76B4-4539-BCBE-3EA0792602A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ECAD650-9207-4F7D-9CDC-03F3550F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6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AD650-9207-4F7D-9CDC-03F3550FDE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8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B301-DB24-4ED5-A606-AAE852999780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0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6466-84A5-4DF5-AFC5-E3EAEEF9DC50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D72A-C5B5-4B9A-96BE-29093D206E58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9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00B-C5FC-4EC8-9476-B3669DC581F4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7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6A1-4ED6-43B7-9D14-B4BE748F35D6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6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A626-BAFB-4D35-AC6F-1075228E48D7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5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11A97-15CC-4291-8550-06090E1D60C0}" type="datetime1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8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284C-695F-41FB-A067-D8553E95BEC4}" type="datetime1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2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2A58-6C12-4B5D-8BCB-5A70C76D3A42}" type="datetime1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2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AFEC-C1DF-44EB-BE49-C75ADA8EBB37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B614-BD18-4DFC-A8BD-F94BA8703A50}" type="datetime1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9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5DA19-367A-4CE9-95E8-B595C10B6A5F}" type="datetime1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6014E-C52A-442F-8CDD-8A423AF7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9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00150" y="587829"/>
            <a:ext cx="10752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Step by Step Instructions on How To Set Up Proxies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357" y="2718708"/>
            <a:ext cx="5437414" cy="3396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45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54" y="2014340"/>
            <a:ext cx="11936491" cy="2829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99158" y="1002632"/>
            <a:ext cx="3563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Manage Delegates (Proxies)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0" y="1291389"/>
            <a:ext cx="256674" cy="1074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9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0" y="2223919"/>
            <a:ext cx="12069859" cy="24101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84168" y="1203158"/>
            <a:ext cx="418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“Create” to add a Delegate (Proxy)</a:t>
            </a:r>
            <a:endParaRPr lang="en-US" dirty="0"/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>
            <a:off x="9776376" y="1572490"/>
            <a:ext cx="1749877" cy="1722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6" y="1033128"/>
            <a:ext cx="12050807" cy="47917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6779" y="316984"/>
            <a:ext cx="10575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you click “Create”, this screen will open.  This is where you will choose the security settings for your proxy.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48" y="1686274"/>
            <a:ext cx="5077534" cy="31341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48450" y="1647002"/>
            <a:ext cx="4138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Options include;</a:t>
            </a:r>
          </a:p>
          <a:p>
            <a:r>
              <a:rPr lang="en-US" sz="1200" dirty="0" smtClean="0"/>
              <a:t>Proxy with Enter Time Entry Privilege</a:t>
            </a:r>
          </a:p>
          <a:p>
            <a:r>
              <a:rPr lang="en-US" sz="1200" dirty="0" smtClean="0"/>
              <a:t>Proxy with Enter and Submit Time Entry Privilege</a:t>
            </a:r>
          </a:p>
          <a:p>
            <a:r>
              <a:rPr lang="en-US" sz="1200" dirty="0" smtClean="0"/>
              <a:t>Proxy with Enter, Submit and Approval Time Entry Privilege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246948" y="1833083"/>
            <a:ext cx="477702" cy="759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08295" y="954505"/>
            <a:ext cx="5461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Click on the arrow and select the name of the person you would like to make a proxy.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085347" y="1163053"/>
            <a:ext cx="1251285" cy="1042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09123" y="2807368"/>
            <a:ext cx="4687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Options include;  Student Worker, Temp Bi-Monthly, or Temp Monthly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600575" y="2945867"/>
            <a:ext cx="314325" cy="73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89070" y="3256517"/>
            <a:ext cx="5245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Options include;  All Work Locations, or you may select individual Work Locations</a:t>
            </a:r>
            <a:endParaRPr lang="en-US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409073" y="3408657"/>
            <a:ext cx="447675" cy="79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95800" y="38766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95800" y="3636551"/>
            <a:ext cx="4715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Options include;  All Work Units, or you may select individual Work Units</a:t>
            </a:r>
            <a:endParaRPr lang="en-US" sz="1200" dirty="0"/>
          </a:p>
        </p:txBody>
      </p:sp>
      <p:cxnSp>
        <p:nvCxnSpPr>
          <p:cNvPr id="34" name="Straight Arrow Connector 33"/>
          <p:cNvCxnSpPr>
            <a:stCxn id="32" idx="1"/>
          </p:cNvCxnSpPr>
          <p:nvPr/>
        </p:nvCxnSpPr>
        <p:spPr>
          <a:xfrm flipH="1">
            <a:off x="4248151" y="3775051"/>
            <a:ext cx="247649" cy="101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85347" y="4136160"/>
            <a:ext cx="6999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You may select dates to include a specific period of time, or leave the end date blank if you wish for the proxy</a:t>
            </a:r>
          </a:p>
          <a:p>
            <a:r>
              <a:rPr lang="en-US" sz="1200" dirty="0" smtClean="0"/>
              <a:t>rights to extend indefinitely.</a:t>
            </a:r>
            <a:endParaRPr lang="en-US" sz="1200" dirty="0"/>
          </a:p>
        </p:txBody>
      </p:sp>
      <p:cxnSp>
        <p:nvCxnSpPr>
          <p:cNvPr id="41" name="Straight Arrow Connector 40"/>
          <p:cNvCxnSpPr>
            <a:stCxn id="39" idx="1"/>
          </p:cNvCxnSpPr>
          <p:nvPr/>
        </p:nvCxnSpPr>
        <p:spPr>
          <a:xfrm flipH="1" flipV="1">
            <a:off x="4809123" y="4205461"/>
            <a:ext cx="276224" cy="161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</p:cNvCxnSpPr>
          <p:nvPr/>
        </p:nvCxnSpPr>
        <p:spPr>
          <a:xfrm flipH="1">
            <a:off x="4809123" y="4366993"/>
            <a:ext cx="276224" cy="149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0567" y="272554"/>
            <a:ext cx="760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are the choices you will need to work through when setting up your proxy.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4" y="713996"/>
            <a:ext cx="11907912" cy="54300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35768" y="184484"/>
            <a:ext cx="988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an example of what a completed screen might look like.  The next step would be to click “Create”.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828421" y="553816"/>
            <a:ext cx="525379" cy="1868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54" y="1657102"/>
            <a:ext cx="11936491" cy="35437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8547" y="641684"/>
            <a:ext cx="11503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you click “Create”, this screen will appear.  You can now see the person you set up and you have the option to make</a:t>
            </a:r>
          </a:p>
          <a:p>
            <a:r>
              <a:rPr lang="en-US" dirty="0" smtClean="0"/>
              <a:t>edits from here if necessary by clicking the “pencil”.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77516" y="1288015"/>
            <a:ext cx="4283242" cy="2754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2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014E-C52A-442F-8CDD-8A423AF78417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" y="833075"/>
            <a:ext cx="12107965" cy="5191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0842" y="312821"/>
            <a:ext cx="9315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you can make any necessary adjustments to the original set up and click on “Apply Changes”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967537" y="682153"/>
            <a:ext cx="2165684" cy="1780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5221" y="6356350"/>
            <a:ext cx="7666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if necessary, you can also delete this proxy by clicking on the “Delete” button.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547811" y="2582779"/>
            <a:ext cx="2759242" cy="3773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61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BE05B632D6546B2F35678BB3EC7DD" ma:contentTypeVersion="1" ma:contentTypeDescription="Create a new document." ma:contentTypeScope="" ma:versionID="44787863acbda85790b4b33a2262c4d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d83c244579ce2e2f3231ffa946b3f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7D1B40-B243-4FA0-BD35-C39278F25194}"/>
</file>

<file path=customXml/itemProps2.xml><?xml version="1.0" encoding="utf-8"?>
<ds:datastoreItem xmlns:ds="http://schemas.openxmlformats.org/officeDocument/2006/customXml" ds:itemID="{ADFCB3FE-7D23-420E-BA7A-4D87715C1FBE}"/>
</file>

<file path=customXml/itemProps3.xml><?xml version="1.0" encoding="utf-8"?>
<ds:datastoreItem xmlns:ds="http://schemas.openxmlformats.org/officeDocument/2006/customXml" ds:itemID="{3536396F-0A8F-4D53-82D1-3DD440B549D6}"/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292</Words>
  <Application>Microsoft Office PowerPoint</Application>
  <PresentationFormat>Custom</PresentationFormat>
  <Paragraphs>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Santa Monica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SPALDING_CARLA</dc:creator>
  <cp:lastModifiedBy>bonvenuto_chris</cp:lastModifiedBy>
  <cp:revision>16</cp:revision>
  <cp:lastPrinted>2016-03-11T00:20:47Z</cp:lastPrinted>
  <dcterms:created xsi:type="dcterms:W3CDTF">2016-03-01T17:36:18Z</dcterms:created>
  <dcterms:modified xsi:type="dcterms:W3CDTF">2016-03-11T20:48:27Z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0x010100DA2BE05B632D6546B2F35678BB3EC7DD</vt:lpwstr>
  </property>
  <property fmtid="{D5CDD505-2E9C-101B-9397-08002B2CF9AE}" pid="3" name="Order">
    <vt:r8>381700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