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5" r:id="rId2"/>
    <p:sldId id="367" r:id="rId3"/>
    <p:sldId id="371" r:id="rId4"/>
    <p:sldId id="409" r:id="rId5"/>
    <p:sldId id="438" r:id="rId6"/>
    <p:sldId id="286" r:id="rId7"/>
    <p:sldId id="374" r:id="rId8"/>
    <p:sldId id="417" r:id="rId9"/>
    <p:sldId id="418" r:id="rId10"/>
    <p:sldId id="381" r:id="rId11"/>
    <p:sldId id="382" r:id="rId12"/>
    <p:sldId id="383" r:id="rId13"/>
    <p:sldId id="384" r:id="rId14"/>
    <p:sldId id="385" r:id="rId15"/>
    <p:sldId id="416" r:id="rId16"/>
    <p:sldId id="427" r:id="rId17"/>
    <p:sldId id="422" r:id="rId18"/>
    <p:sldId id="428" r:id="rId19"/>
    <p:sldId id="436" r:id="rId20"/>
    <p:sldId id="423" r:id="rId21"/>
    <p:sldId id="433" r:id="rId22"/>
    <p:sldId id="432" r:id="rId23"/>
    <p:sldId id="435" r:id="rId24"/>
    <p:sldId id="431" r:id="rId25"/>
    <p:sldId id="437" r:id="rId26"/>
  </p:sldIdLst>
  <p:sldSz cx="12188825" cy="6858000"/>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howGuides="1">
      <p:cViewPr varScale="1">
        <p:scale>
          <a:sx n="75" d="100"/>
          <a:sy n="75" d="100"/>
        </p:scale>
        <p:origin x="288" y="27"/>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VENUTO_CHRIS" userId="42c684f0-14f6-44ce-8ce8-249eaa9c464b" providerId="ADAL" clId="{3E018CAA-F039-4DAA-BE45-535AACFD6C2D}"/>
    <pc:docChg chg="undo redo custSel addSld delSld modSld sldOrd">
      <pc:chgData name="BONVENUTO_CHRIS" userId="42c684f0-14f6-44ce-8ce8-249eaa9c464b" providerId="ADAL" clId="{3E018CAA-F039-4DAA-BE45-535AACFD6C2D}" dt="2025-02-17T02:49:00.281" v="4872"/>
      <pc:docMkLst>
        <pc:docMk/>
      </pc:docMkLst>
      <pc:sldChg chg="modSp mod">
        <pc:chgData name="BONVENUTO_CHRIS" userId="42c684f0-14f6-44ce-8ce8-249eaa9c464b" providerId="ADAL" clId="{3E018CAA-F039-4DAA-BE45-535AACFD6C2D}" dt="2025-02-17T01:49:35.428" v="4820" actId="20577"/>
        <pc:sldMkLst>
          <pc:docMk/>
          <pc:sldMk cId="2808920126" sldId="265"/>
        </pc:sldMkLst>
        <pc:spChg chg="mod">
          <ac:chgData name="BONVENUTO_CHRIS" userId="42c684f0-14f6-44ce-8ce8-249eaa9c464b" providerId="ADAL" clId="{3E018CAA-F039-4DAA-BE45-535AACFD6C2D}" dt="2025-02-17T01:49:35.428" v="4820" actId="20577"/>
          <ac:spMkLst>
            <pc:docMk/>
            <pc:sldMk cId="2808920126" sldId="265"/>
            <ac:spMk id="3" creationId="{00000000-0000-0000-0000-000000000000}"/>
          </ac:spMkLst>
        </pc:spChg>
        <pc:spChg chg="mod">
          <ac:chgData name="BONVENUTO_CHRIS" userId="42c684f0-14f6-44ce-8ce8-249eaa9c464b" providerId="ADAL" clId="{3E018CAA-F039-4DAA-BE45-535AACFD6C2D}" dt="2025-02-17T01:49:29.332" v="4805" actId="20577"/>
          <ac:spMkLst>
            <pc:docMk/>
            <pc:sldMk cId="2808920126" sldId="265"/>
            <ac:spMk id="4" creationId="{00000000-0000-0000-0000-000000000000}"/>
          </ac:spMkLst>
        </pc:spChg>
      </pc:sldChg>
      <pc:sldChg chg="delSp modSp add mod delAnim">
        <pc:chgData name="BONVENUTO_CHRIS" userId="42c684f0-14f6-44ce-8ce8-249eaa9c464b" providerId="ADAL" clId="{3E018CAA-F039-4DAA-BE45-535AACFD6C2D}" dt="2025-02-16T04:23:39.326" v="4365" actId="14100"/>
        <pc:sldMkLst>
          <pc:docMk/>
          <pc:sldMk cId="3678005108" sldId="286"/>
        </pc:sldMkLst>
        <pc:spChg chg="mod">
          <ac:chgData name="BONVENUTO_CHRIS" userId="42c684f0-14f6-44ce-8ce8-249eaa9c464b" providerId="ADAL" clId="{3E018CAA-F039-4DAA-BE45-535AACFD6C2D}" dt="2025-02-16T03:33:52.318" v="4329" actId="207"/>
          <ac:spMkLst>
            <pc:docMk/>
            <pc:sldMk cId="3678005108" sldId="286"/>
            <ac:spMk id="5" creationId="{AC9FD77B-D842-B922-F89E-3778E7BD8CF9}"/>
          </ac:spMkLst>
        </pc:spChg>
        <pc:graphicFrameChg chg="mod">
          <ac:chgData name="BONVENUTO_CHRIS" userId="42c684f0-14f6-44ce-8ce8-249eaa9c464b" providerId="ADAL" clId="{3E018CAA-F039-4DAA-BE45-535AACFD6C2D}" dt="2025-02-15T22:06:20.346" v="1655" actId="115"/>
          <ac:graphicFrameMkLst>
            <pc:docMk/>
            <pc:sldMk cId="3678005108" sldId="286"/>
            <ac:graphicFrameMk id="4" creationId="{530858C8-FE32-AFF3-796F-A331C294C142}"/>
          </ac:graphicFrameMkLst>
        </pc:graphicFrameChg>
        <pc:cxnChg chg="mod">
          <ac:chgData name="BONVENUTO_CHRIS" userId="42c684f0-14f6-44ce-8ce8-249eaa9c464b" providerId="ADAL" clId="{3E018CAA-F039-4DAA-BE45-535AACFD6C2D}" dt="2025-02-16T04:23:39.326" v="4365" actId="14100"/>
          <ac:cxnSpMkLst>
            <pc:docMk/>
            <pc:sldMk cId="3678005108" sldId="286"/>
            <ac:cxnSpMk id="6" creationId="{7E44C87C-F206-322A-0F09-67AB251C499D}"/>
          </ac:cxnSpMkLst>
        </pc:cxnChg>
      </pc:sldChg>
      <pc:sldChg chg="del">
        <pc:chgData name="BONVENUTO_CHRIS" userId="42c684f0-14f6-44ce-8ce8-249eaa9c464b" providerId="ADAL" clId="{3E018CAA-F039-4DAA-BE45-535AACFD6C2D}" dt="2025-02-14T22:43:45.704" v="6" actId="2696"/>
        <pc:sldMkLst>
          <pc:docMk/>
          <pc:sldMk cId="2204208728" sldId="346"/>
        </pc:sldMkLst>
      </pc:sldChg>
      <pc:sldChg chg="modSp del mod">
        <pc:chgData name="BONVENUTO_CHRIS" userId="42c684f0-14f6-44ce-8ce8-249eaa9c464b" providerId="ADAL" clId="{3E018CAA-F039-4DAA-BE45-535AACFD6C2D}" dt="2025-02-16T02:56:32.324" v="4221" actId="2696"/>
        <pc:sldMkLst>
          <pc:docMk/>
          <pc:sldMk cId="3286243887" sldId="350"/>
        </pc:sldMkLst>
      </pc:sldChg>
      <pc:sldChg chg="del">
        <pc:chgData name="BONVENUTO_CHRIS" userId="42c684f0-14f6-44ce-8ce8-249eaa9c464b" providerId="ADAL" clId="{3E018CAA-F039-4DAA-BE45-535AACFD6C2D}" dt="2025-02-14T22:43:38.336" v="4" actId="2696"/>
        <pc:sldMkLst>
          <pc:docMk/>
          <pc:sldMk cId="891382257" sldId="369"/>
        </pc:sldMkLst>
      </pc:sldChg>
      <pc:sldChg chg="del">
        <pc:chgData name="BONVENUTO_CHRIS" userId="42c684f0-14f6-44ce-8ce8-249eaa9c464b" providerId="ADAL" clId="{3E018CAA-F039-4DAA-BE45-535AACFD6C2D}" dt="2025-02-14T22:44:48.811" v="9" actId="2696"/>
        <pc:sldMkLst>
          <pc:docMk/>
          <pc:sldMk cId="4227450489" sldId="370"/>
        </pc:sldMkLst>
      </pc:sldChg>
      <pc:sldChg chg="delSp modSp mod delAnim">
        <pc:chgData name="BONVENUTO_CHRIS" userId="42c684f0-14f6-44ce-8ce8-249eaa9c464b" providerId="ADAL" clId="{3E018CAA-F039-4DAA-BE45-535AACFD6C2D}" dt="2025-02-16T03:30:06.609" v="4314" actId="27918"/>
        <pc:sldMkLst>
          <pc:docMk/>
          <pc:sldMk cId="1864970697" sldId="371"/>
        </pc:sldMkLst>
        <pc:graphicFrameChg chg="mod">
          <ac:chgData name="BONVENUTO_CHRIS" userId="42c684f0-14f6-44ce-8ce8-249eaa9c464b" providerId="ADAL" clId="{3E018CAA-F039-4DAA-BE45-535AACFD6C2D}" dt="2025-02-15T22:03:17.618" v="1652" actId="20577"/>
          <ac:graphicFrameMkLst>
            <pc:docMk/>
            <pc:sldMk cId="1864970697" sldId="371"/>
            <ac:graphicFrameMk id="6" creationId="{96FFEC41-8ECD-F44F-6639-B0D1676EE621}"/>
          </ac:graphicFrameMkLst>
        </pc:graphicFrameChg>
      </pc:sldChg>
      <pc:sldChg chg="del">
        <pc:chgData name="BONVENUTO_CHRIS" userId="42c684f0-14f6-44ce-8ce8-249eaa9c464b" providerId="ADAL" clId="{3E018CAA-F039-4DAA-BE45-535AACFD6C2D}" dt="2025-02-14T22:43:42.001" v="5" actId="2696"/>
        <pc:sldMkLst>
          <pc:docMk/>
          <pc:sldMk cId="3517447202" sldId="372"/>
        </pc:sldMkLst>
      </pc:sldChg>
      <pc:sldChg chg="delSp modSp mod delAnim modAnim">
        <pc:chgData name="BONVENUTO_CHRIS" userId="42c684f0-14f6-44ce-8ce8-249eaa9c464b" providerId="ADAL" clId="{3E018CAA-F039-4DAA-BE45-535AACFD6C2D}" dt="2025-02-16T21:26:43.507" v="4543" actId="20577"/>
        <pc:sldMkLst>
          <pc:docMk/>
          <pc:sldMk cId="955715812" sldId="374"/>
        </pc:sldMkLst>
        <pc:spChg chg="mod">
          <ac:chgData name="BONVENUTO_CHRIS" userId="42c684f0-14f6-44ce-8ce8-249eaa9c464b" providerId="ADAL" clId="{3E018CAA-F039-4DAA-BE45-535AACFD6C2D}" dt="2025-02-16T21:26:43.507" v="4543" actId="20577"/>
          <ac:spMkLst>
            <pc:docMk/>
            <pc:sldMk cId="955715812" sldId="374"/>
            <ac:spMk id="5" creationId="{7C1530C3-D0F8-69E5-36AF-6260E60FB051}"/>
          </ac:spMkLst>
        </pc:spChg>
        <pc:graphicFrameChg chg="mod">
          <ac:chgData name="BONVENUTO_CHRIS" userId="42c684f0-14f6-44ce-8ce8-249eaa9c464b" providerId="ADAL" clId="{3E018CAA-F039-4DAA-BE45-535AACFD6C2D}" dt="2025-02-16T21:11:52.286" v="4507" actId="20577"/>
          <ac:graphicFrameMkLst>
            <pc:docMk/>
            <pc:sldMk cId="955715812" sldId="374"/>
            <ac:graphicFrameMk id="6" creationId="{96FFEC41-8ECD-F44F-6639-B0D1676EE621}"/>
          </ac:graphicFrameMkLst>
        </pc:graphicFrameChg>
        <pc:cxnChg chg="mod">
          <ac:chgData name="BONVENUTO_CHRIS" userId="42c684f0-14f6-44ce-8ce8-249eaa9c464b" providerId="ADAL" clId="{3E018CAA-F039-4DAA-BE45-535AACFD6C2D}" dt="2025-02-16T21:25:54.841" v="4520" actId="14100"/>
          <ac:cxnSpMkLst>
            <pc:docMk/>
            <pc:sldMk cId="955715812" sldId="374"/>
            <ac:cxnSpMk id="3" creationId="{98E6225C-1396-19D9-372F-CBCBD1978502}"/>
          </ac:cxnSpMkLst>
        </pc:cxnChg>
      </pc:sldChg>
      <pc:sldChg chg="delSp modSp mod delAnim modAnim">
        <pc:chgData name="BONVENUTO_CHRIS" userId="42c684f0-14f6-44ce-8ce8-249eaa9c464b" providerId="ADAL" clId="{3E018CAA-F039-4DAA-BE45-535AACFD6C2D}" dt="2025-02-16T21:33:39.259" v="4571" actId="20577"/>
        <pc:sldMkLst>
          <pc:docMk/>
          <pc:sldMk cId="720660702" sldId="381"/>
        </pc:sldMkLst>
        <pc:spChg chg="mod">
          <ac:chgData name="BONVENUTO_CHRIS" userId="42c684f0-14f6-44ce-8ce8-249eaa9c464b" providerId="ADAL" clId="{3E018CAA-F039-4DAA-BE45-535AACFD6C2D}" dt="2025-02-16T21:33:39.259" v="4571" actId="20577"/>
          <ac:spMkLst>
            <pc:docMk/>
            <pc:sldMk cId="720660702" sldId="381"/>
            <ac:spMk id="5" creationId="{7C1530C3-D0F8-69E5-36AF-6260E60FB051}"/>
          </ac:spMkLst>
        </pc:spChg>
        <pc:graphicFrameChg chg="mod">
          <ac:chgData name="BONVENUTO_CHRIS" userId="42c684f0-14f6-44ce-8ce8-249eaa9c464b" providerId="ADAL" clId="{3E018CAA-F039-4DAA-BE45-535AACFD6C2D}" dt="2025-02-16T03:34:53.257" v="4332"/>
          <ac:graphicFrameMkLst>
            <pc:docMk/>
            <pc:sldMk cId="720660702" sldId="381"/>
            <ac:graphicFrameMk id="6" creationId="{96FFEC41-8ECD-F44F-6639-B0D1676EE621}"/>
          </ac:graphicFrameMkLst>
        </pc:graphicFrameChg>
        <pc:cxnChg chg="mod">
          <ac:chgData name="BONVENUTO_CHRIS" userId="42c684f0-14f6-44ce-8ce8-249eaa9c464b" providerId="ADAL" clId="{3E018CAA-F039-4DAA-BE45-535AACFD6C2D}" dt="2025-02-16T02:42:00.457" v="4195" actId="14100"/>
          <ac:cxnSpMkLst>
            <pc:docMk/>
            <pc:sldMk cId="720660702" sldId="381"/>
            <ac:cxnSpMk id="3" creationId="{98E6225C-1396-19D9-372F-CBCBD1978502}"/>
          </ac:cxnSpMkLst>
        </pc:cxnChg>
      </pc:sldChg>
      <pc:sldChg chg="delSp modSp mod delAnim">
        <pc:chgData name="BONVENUTO_CHRIS" userId="42c684f0-14f6-44ce-8ce8-249eaa9c464b" providerId="ADAL" clId="{3E018CAA-F039-4DAA-BE45-535AACFD6C2D}" dt="2025-02-16T21:36:25.594" v="4579"/>
        <pc:sldMkLst>
          <pc:docMk/>
          <pc:sldMk cId="3959791258" sldId="382"/>
        </pc:sldMkLst>
        <pc:graphicFrameChg chg="mod">
          <ac:chgData name="BONVENUTO_CHRIS" userId="42c684f0-14f6-44ce-8ce8-249eaa9c464b" providerId="ADAL" clId="{3E018CAA-F039-4DAA-BE45-535AACFD6C2D}" dt="2025-02-16T21:36:25.594" v="4579"/>
          <ac:graphicFrameMkLst>
            <pc:docMk/>
            <pc:sldMk cId="3959791258" sldId="382"/>
            <ac:graphicFrameMk id="6" creationId="{96FFEC41-8ECD-F44F-6639-B0D1676EE621}"/>
          </ac:graphicFrameMkLst>
        </pc:graphicFrameChg>
      </pc:sldChg>
      <pc:sldChg chg="delSp modSp mod delAnim modAnim">
        <pc:chgData name="BONVENUTO_CHRIS" userId="42c684f0-14f6-44ce-8ce8-249eaa9c464b" providerId="ADAL" clId="{3E018CAA-F039-4DAA-BE45-535AACFD6C2D}" dt="2025-02-16T21:43:06.748" v="4600" actId="20577"/>
        <pc:sldMkLst>
          <pc:docMk/>
          <pc:sldMk cId="1087140158" sldId="383"/>
        </pc:sldMkLst>
        <pc:spChg chg="mod">
          <ac:chgData name="BONVENUTO_CHRIS" userId="42c684f0-14f6-44ce-8ce8-249eaa9c464b" providerId="ADAL" clId="{3E018CAA-F039-4DAA-BE45-535AACFD6C2D}" dt="2025-02-16T21:43:06.748" v="4600" actId="20577"/>
          <ac:spMkLst>
            <pc:docMk/>
            <pc:sldMk cId="1087140158" sldId="383"/>
            <ac:spMk id="5" creationId="{7C1530C3-D0F8-69E5-36AF-6260E60FB051}"/>
          </ac:spMkLst>
        </pc:spChg>
        <pc:graphicFrameChg chg="mod">
          <ac:chgData name="BONVENUTO_CHRIS" userId="42c684f0-14f6-44ce-8ce8-249eaa9c464b" providerId="ADAL" clId="{3E018CAA-F039-4DAA-BE45-535AACFD6C2D}" dt="2025-02-16T21:38:41.461" v="4581"/>
          <ac:graphicFrameMkLst>
            <pc:docMk/>
            <pc:sldMk cId="1087140158" sldId="383"/>
            <ac:graphicFrameMk id="6" creationId="{96FFEC41-8ECD-F44F-6639-B0D1676EE621}"/>
          </ac:graphicFrameMkLst>
        </pc:graphicFrameChg>
        <pc:cxnChg chg="mod">
          <ac:chgData name="BONVENUTO_CHRIS" userId="42c684f0-14f6-44ce-8ce8-249eaa9c464b" providerId="ADAL" clId="{3E018CAA-F039-4DAA-BE45-535AACFD6C2D}" dt="2025-02-15T22:25:48.409" v="1769" actId="14100"/>
          <ac:cxnSpMkLst>
            <pc:docMk/>
            <pc:sldMk cId="1087140158" sldId="383"/>
            <ac:cxnSpMk id="3" creationId="{98E6225C-1396-19D9-372F-CBCBD1978502}"/>
          </ac:cxnSpMkLst>
        </pc:cxnChg>
      </pc:sldChg>
      <pc:sldChg chg="delSp modSp mod delAnim modAnim">
        <pc:chgData name="BONVENUTO_CHRIS" userId="42c684f0-14f6-44ce-8ce8-249eaa9c464b" providerId="ADAL" clId="{3E018CAA-F039-4DAA-BE45-535AACFD6C2D}" dt="2025-02-17T02:48:53.355" v="4871"/>
        <pc:sldMkLst>
          <pc:docMk/>
          <pc:sldMk cId="2812273213" sldId="384"/>
        </pc:sldMkLst>
        <pc:spChg chg="mod">
          <ac:chgData name="BONVENUTO_CHRIS" userId="42c684f0-14f6-44ce-8ce8-249eaa9c464b" providerId="ADAL" clId="{3E018CAA-F039-4DAA-BE45-535AACFD6C2D}" dt="2025-02-16T02:43:56.465" v="4199" actId="1076"/>
          <ac:spMkLst>
            <pc:docMk/>
            <pc:sldMk cId="2812273213" sldId="384"/>
            <ac:spMk id="5" creationId="{7C1530C3-D0F8-69E5-36AF-6260E60FB051}"/>
          </ac:spMkLst>
        </pc:spChg>
        <pc:graphicFrameChg chg="mod">
          <ac:chgData name="BONVENUTO_CHRIS" userId="42c684f0-14f6-44ce-8ce8-249eaa9c464b" providerId="ADAL" clId="{3E018CAA-F039-4DAA-BE45-535AACFD6C2D}" dt="2025-02-17T02:48:53.355" v="4871"/>
          <ac:graphicFrameMkLst>
            <pc:docMk/>
            <pc:sldMk cId="2812273213" sldId="384"/>
            <ac:graphicFrameMk id="6" creationId="{96FFEC41-8ECD-F44F-6639-B0D1676EE621}"/>
          </ac:graphicFrameMkLst>
        </pc:graphicFrameChg>
        <pc:cxnChg chg="mod">
          <ac:chgData name="BONVENUTO_CHRIS" userId="42c684f0-14f6-44ce-8ce8-249eaa9c464b" providerId="ADAL" clId="{3E018CAA-F039-4DAA-BE45-535AACFD6C2D}" dt="2025-02-16T02:43:48.054" v="4196" actId="1076"/>
          <ac:cxnSpMkLst>
            <pc:docMk/>
            <pc:sldMk cId="2812273213" sldId="384"/>
            <ac:cxnSpMk id="3" creationId="{98E6225C-1396-19D9-372F-CBCBD1978502}"/>
          </ac:cxnSpMkLst>
        </pc:cxnChg>
      </pc:sldChg>
      <pc:sldChg chg="delSp modSp mod delAnim modAnim">
        <pc:chgData name="BONVENUTO_CHRIS" userId="42c684f0-14f6-44ce-8ce8-249eaa9c464b" providerId="ADAL" clId="{3E018CAA-F039-4DAA-BE45-535AACFD6C2D}" dt="2025-02-17T02:49:00.281" v="4872"/>
        <pc:sldMkLst>
          <pc:docMk/>
          <pc:sldMk cId="1416491082" sldId="385"/>
        </pc:sldMkLst>
        <pc:spChg chg="mod">
          <ac:chgData name="BONVENUTO_CHRIS" userId="42c684f0-14f6-44ce-8ce8-249eaa9c464b" providerId="ADAL" clId="{3E018CAA-F039-4DAA-BE45-535AACFD6C2D}" dt="2025-02-16T02:44:30.361" v="4202" actId="1076"/>
          <ac:spMkLst>
            <pc:docMk/>
            <pc:sldMk cId="1416491082" sldId="385"/>
            <ac:spMk id="5" creationId="{7C1530C3-D0F8-69E5-36AF-6260E60FB051}"/>
          </ac:spMkLst>
        </pc:spChg>
        <pc:graphicFrameChg chg="mod">
          <ac:chgData name="BONVENUTO_CHRIS" userId="42c684f0-14f6-44ce-8ce8-249eaa9c464b" providerId="ADAL" clId="{3E018CAA-F039-4DAA-BE45-535AACFD6C2D}" dt="2025-02-17T02:49:00.281" v="4872"/>
          <ac:graphicFrameMkLst>
            <pc:docMk/>
            <pc:sldMk cId="1416491082" sldId="385"/>
            <ac:graphicFrameMk id="6" creationId="{96FFEC41-8ECD-F44F-6639-B0D1676EE621}"/>
          </ac:graphicFrameMkLst>
        </pc:graphicFrameChg>
        <pc:cxnChg chg="mod">
          <ac:chgData name="BONVENUTO_CHRIS" userId="42c684f0-14f6-44ce-8ce8-249eaa9c464b" providerId="ADAL" clId="{3E018CAA-F039-4DAA-BE45-535AACFD6C2D}" dt="2025-02-16T02:44:27.140" v="4201" actId="14100"/>
          <ac:cxnSpMkLst>
            <pc:docMk/>
            <pc:sldMk cId="1416491082" sldId="385"/>
            <ac:cxnSpMk id="3" creationId="{98E6225C-1396-19D9-372F-CBCBD1978502}"/>
          </ac:cxnSpMkLst>
        </pc:cxnChg>
      </pc:sldChg>
      <pc:sldChg chg="del">
        <pc:chgData name="BONVENUTO_CHRIS" userId="42c684f0-14f6-44ce-8ce8-249eaa9c464b" providerId="ADAL" clId="{3E018CAA-F039-4DAA-BE45-535AACFD6C2D}" dt="2025-02-14T22:43:51.432" v="7" actId="2696"/>
        <pc:sldMkLst>
          <pc:docMk/>
          <pc:sldMk cId="2806294238" sldId="386"/>
        </pc:sldMkLst>
      </pc:sldChg>
      <pc:sldChg chg="del">
        <pc:chgData name="BONVENUTO_CHRIS" userId="42c684f0-14f6-44ce-8ce8-249eaa9c464b" providerId="ADAL" clId="{3E018CAA-F039-4DAA-BE45-535AACFD6C2D}" dt="2025-02-14T22:43:30.905" v="3" actId="2696"/>
        <pc:sldMkLst>
          <pc:docMk/>
          <pc:sldMk cId="2780830767" sldId="388"/>
        </pc:sldMkLst>
      </pc:sldChg>
      <pc:sldChg chg="addSp delSp modSp add mod delAnim modAnim">
        <pc:chgData name="BONVENUTO_CHRIS" userId="42c684f0-14f6-44ce-8ce8-249eaa9c464b" providerId="ADAL" clId="{3E018CAA-F039-4DAA-BE45-535AACFD6C2D}" dt="2025-02-16T04:34:54.910" v="4395"/>
        <pc:sldMkLst>
          <pc:docMk/>
          <pc:sldMk cId="3414242386" sldId="409"/>
        </pc:sldMkLst>
        <pc:spChg chg="mod">
          <ac:chgData name="BONVENUTO_CHRIS" userId="42c684f0-14f6-44ce-8ce8-249eaa9c464b" providerId="ADAL" clId="{3E018CAA-F039-4DAA-BE45-535AACFD6C2D}" dt="2025-02-16T03:33:39.355" v="4327" actId="207"/>
          <ac:spMkLst>
            <pc:docMk/>
            <pc:sldMk cId="3414242386" sldId="409"/>
            <ac:spMk id="11" creationId="{B8D8D5E4-9EBE-7C81-29E0-5F14295B010A}"/>
          </ac:spMkLst>
        </pc:spChg>
        <pc:graphicFrameChg chg="mod">
          <ac:chgData name="BONVENUTO_CHRIS" userId="42c684f0-14f6-44ce-8ce8-249eaa9c464b" providerId="ADAL" clId="{3E018CAA-F039-4DAA-BE45-535AACFD6C2D}" dt="2025-02-16T04:34:54.910" v="4395"/>
          <ac:graphicFrameMkLst>
            <pc:docMk/>
            <pc:sldMk cId="3414242386" sldId="409"/>
            <ac:graphicFrameMk id="7" creationId="{B1CCA0F6-6DE4-81C5-B06A-FB3A7FF9E3E5}"/>
          </ac:graphicFrameMkLst>
        </pc:graphicFrameChg>
        <pc:cxnChg chg="mod">
          <ac:chgData name="BONVENUTO_CHRIS" userId="42c684f0-14f6-44ce-8ce8-249eaa9c464b" providerId="ADAL" clId="{3E018CAA-F039-4DAA-BE45-535AACFD6C2D}" dt="2025-02-16T03:33:34.519" v="4326" actId="208"/>
          <ac:cxnSpMkLst>
            <pc:docMk/>
            <pc:sldMk cId="3414242386" sldId="409"/>
            <ac:cxnSpMk id="9" creationId="{BC24B59A-E152-7FE2-13F4-C81354F16F80}"/>
          </ac:cxnSpMkLst>
        </pc:cxnChg>
      </pc:sldChg>
      <pc:sldChg chg="modSp add mod ord">
        <pc:chgData name="BONVENUTO_CHRIS" userId="42c684f0-14f6-44ce-8ce8-249eaa9c464b" providerId="ADAL" clId="{3E018CAA-F039-4DAA-BE45-535AACFD6C2D}" dt="2025-02-16T21:47:22.733" v="4606" actId="27918"/>
        <pc:sldMkLst>
          <pc:docMk/>
          <pc:sldMk cId="604489859" sldId="416"/>
        </pc:sldMkLst>
        <pc:spChg chg="mod">
          <ac:chgData name="BONVENUTO_CHRIS" userId="42c684f0-14f6-44ce-8ce8-249eaa9c464b" providerId="ADAL" clId="{3E018CAA-F039-4DAA-BE45-535AACFD6C2D}" dt="2025-02-15T22:48:11.995" v="1962" actId="1076"/>
          <ac:spMkLst>
            <pc:docMk/>
            <pc:sldMk cId="604489859" sldId="416"/>
            <ac:spMk id="18" creationId="{A1E412E6-6895-A3D6-D670-543CD5349C52}"/>
          </ac:spMkLst>
        </pc:spChg>
        <pc:spChg chg="mod">
          <ac:chgData name="BONVENUTO_CHRIS" userId="42c684f0-14f6-44ce-8ce8-249eaa9c464b" providerId="ADAL" clId="{3E018CAA-F039-4DAA-BE45-535AACFD6C2D}" dt="2025-02-15T22:40:21.575" v="1883" actId="1076"/>
          <ac:spMkLst>
            <pc:docMk/>
            <pc:sldMk cId="604489859" sldId="416"/>
            <ac:spMk id="19" creationId="{B630B586-2426-08EF-7B49-2A654D35331B}"/>
          </ac:spMkLst>
        </pc:spChg>
        <pc:graphicFrameChg chg="mod">
          <ac:chgData name="BONVENUTO_CHRIS" userId="42c684f0-14f6-44ce-8ce8-249eaa9c464b" providerId="ADAL" clId="{3E018CAA-F039-4DAA-BE45-535AACFD6C2D}" dt="2025-02-16T03:34:19.814" v="4330"/>
          <ac:graphicFrameMkLst>
            <pc:docMk/>
            <pc:sldMk cId="604489859" sldId="416"/>
            <ac:graphicFrameMk id="6" creationId="{96FFEC41-8ECD-F44F-6639-B0D1676EE621}"/>
          </ac:graphicFrameMkLst>
        </pc:graphicFrameChg>
        <pc:cxnChg chg="mod">
          <ac:chgData name="BONVENUTO_CHRIS" userId="42c684f0-14f6-44ce-8ce8-249eaa9c464b" providerId="ADAL" clId="{3E018CAA-F039-4DAA-BE45-535AACFD6C2D}" dt="2025-02-15T22:40:16.985" v="1882" actId="14100"/>
          <ac:cxnSpMkLst>
            <pc:docMk/>
            <pc:sldMk cId="604489859" sldId="416"/>
            <ac:cxnSpMk id="12" creationId="{0567E479-AD98-DD7C-A6CB-69BB95C3239A}"/>
          </ac:cxnSpMkLst>
        </pc:cxnChg>
      </pc:sldChg>
      <pc:sldChg chg="addSp modSp new mod modAnim">
        <pc:chgData name="BONVENUTO_CHRIS" userId="42c684f0-14f6-44ce-8ce8-249eaa9c464b" providerId="ADAL" clId="{3E018CAA-F039-4DAA-BE45-535AACFD6C2D}" dt="2025-02-16T03:04:04.869" v="4256" actId="20577"/>
        <pc:sldMkLst>
          <pc:docMk/>
          <pc:sldMk cId="3215426334" sldId="417"/>
        </pc:sldMkLst>
        <pc:spChg chg="add mod">
          <ac:chgData name="BONVENUTO_CHRIS" userId="42c684f0-14f6-44ce-8ce8-249eaa9c464b" providerId="ADAL" clId="{3E018CAA-F039-4DAA-BE45-535AACFD6C2D}" dt="2025-02-15T00:39:27.563" v="311" actId="14100"/>
          <ac:spMkLst>
            <pc:docMk/>
            <pc:sldMk cId="3215426334" sldId="417"/>
            <ac:spMk id="3" creationId="{48760B72-4DFB-9E33-E381-6B1471D1C495}"/>
          </ac:spMkLst>
        </pc:spChg>
        <pc:spChg chg="add mod">
          <ac:chgData name="BONVENUTO_CHRIS" userId="42c684f0-14f6-44ce-8ce8-249eaa9c464b" providerId="ADAL" clId="{3E018CAA-F039-4DAA-BE45-535AACFD6C2D}" dt="2025-02-15T01:33:24.334" v="1055" actId="20577"/>
          <ac:spMkLst>
            <pc:docMk/>
            <pc:sldMk cId="3215426334" sldId="417"/>
            <ac:spMk id="4" creationId="{AD68248B-9A78-55F4-1BDB-EB903C4173B9}"/>
          </ac:spMkLst>
        </pc:spChg>
        <pc:spChg chg="add mod">
          <ac:chgData name="BONVENUTO_CHRIS" userId="42c684f0-14f6-44ce-8ce8-249eaa9c464b" providerId="ADAL" clId="{3E018CAA-F039-4DAA-BE45-535AACFD6C2D}" dt="2025-02-16T03:04:04.869" v="4256" actId="20577"/>
          <ac:spMkLst>
            <pc:docMk/>
            <pc:sldMk cId="3215426334" sldId="417"/>
            <ac:spMk id="7" creationId="{A44069F1-BE32-78E6-AEF2-856B9130116D}"/>
          </ac:spMkLst>
        </pc:spChg>
        <pc:picChg chg="add mod">
          <ac:chgData name="BONVENUTO_CHRIS" userId="42c684f0-14f6-44ce-8ce8-249eaa9c464b" providerId="ADAL" clId="{3E018CAA-F039-4DAA-BE45-535AACFD6C2D}" dt="2025-02-15T22:42:29.115" v="1889" actId="1076"/>
          <ac:picMkLst>
            <pc:docMk/>
            <pc:sldMk cId="3215426334" sldId="417"/>
            <ac:picMk id="2" creationId="{83941CCE-CF3E-076B-95C0-2B2E0F49CDA8}"/>
          </ac:picMkLst>
        </pc:picChg>
      </pc:sldChg>
      <pc:sldChg chg="addSp delSp modSp new mod">
        <pc:chgData name="BONVENUTO_CHRIS" userId="42c684f0-14f6-44ce-8ce8-249eaa9c464b" providerId="ADAL" clId="{3E018CAA-F039-4DAA-BE45-535AACFD6C2D}" dt="2025-02-15T22:43:52.478" v="1961" actId="20577"/>
        <pc:sldMkLst>
          <pc:docMk/>
          <pc:sldMk cId="327414021" sldId="418"/>
        </pc:sldMkLst>
        <pc:spChg chg="add mod">
          <ac:chgData name="BONVENUTO_CHRIS" userId="42c684f0-14f6-44ce-8ce8-249eaa9c464b" providerId="ADAL" clId="{3E018CAA-F039-4DAA-BE45-535AACFD6C2D}" dt="2025-02-15T22:43:52.478" v="1961" actId="20577"/>
          <ac:spMkLst>
            <pc:docMk/>
            <pc:sldMk cId="327414021" sldId="418"/>
            <ac:spMk id="2" creationId="{8688CDFB-81E8-FB9A-334B-DA88F72D30B9}"/>
          </ac:spMkLst>
        </pc:spChg>
        <pc:graphicFrameChg chg="add mod modGraphic">
          <ac:chgData name="BONVENUTO_CHRIS" userId="42c684f0-14f6-44ce-8ce8-249eaa9c464b" providerId="ADAL" clId="{3E018CAA-F039-4DAA-BE45-535AACFD6C2D}" dt="2025-02-15T01:29:14.739" v="1046"/>
          <ac:graphicFrameMkLst>
            <pc:docMk/>
            <pc:sldMk cId="327414021" sldId="418"/>
            <ac:graphicFrameMk id="3" creationId="{D550A77B-3005-79A2-7750-80DB20359C25}"/>
          </ac:graphicFrameMkLst>
        </pc:graphicFrameChg>
        <pc:graphicFrameChg chg="add mod modGraphic">
          <ac:chgData name="BONVENUTO_CHRIS" userId="42c684f0-14f6-44ce-8ce8-249eaa9c464b" providerId="ADAL" clId="{3E018CAA-F039-4DAA-BE45-535AACFD6C2D}" dt="2025-02-15T01:11:04.630" v="959" actId="21"/>
          <ac:graphicFrameMkLst>
            <pc:docMk/>
            <pc:sldMk cId="327414021" sldId="418"/>
            <ac:graphicFrameMk id="4" creationId="{CC638E70-CD46-45F1-3FC8-3D9C553AF71C}"/>
          </ac:graphicFrameMkLst>
        </pc:graphicFrameChg>
        <pc:graphicFrameChg chg="add mod modGraphic">
          <ac:chgData name="BONVENUTO_CHRIS" userId="42c684f0-14f6-44ce-8ce8-249eaa9c464b" providerId="ADAL" clId="{3E018CAA-F039-4DAA-BE45-535AACFD6C2D}" dt="2025-02-15T22:43:30.759" v="1947" actId="1076"/>
          <ac:graphicFrameMkLst>
            <pc:docMk/>
            <pc:sldMk cId="327414021" sldId="418"/>
            <ac:graphicFrameMk id="5" creationId="{AC031053-13F4-4D57-9865-8461F62DC23D}"/>
          </ac:graphicFrameMkLst>
        </pc:graphicFrameChg>
      </pc:sldChg>
      <pc:sldChg chg="addSp new mod">
        <pc:chgData name="BONVENUTO_CHRIS" userId="42c684f0-14f6-44ce-8ce8-249eaa9c464b" providerId="ADAL" clId="{3E018CAA-F039-4DAA-BE45-535AACFD6C2D}" dt="2025-02-15T01:30:16.954" v="1049" actId="22"/>
        <pc:sldMkLst>
          <pc:docMk/>
          <pc:sldMk cId="339828093" sldId="419"/>
        </pc:sldMkLst>
      </pc:sldChg>
      <pc:sldChg chg="addSp new mod">
        <pc:chgData name="BONVENUTO_CHRIS" userId="42c684f0-14f6-44ce-8ce8-249eaa9c464b" providerId="ADAL" clId="{3E018CAA-F039-4DAA-BE45-535AACFD6C2D}" dt="2025-02-15T01:30:52.224" v="1051" actId="22"/>
        <pc:sldMkLst>
          <pc:docMk/>
          <pc:sldMk cId="1144031881" sldId="420"/>
        </pc:sldMkLst>
      </pc:sldChg>
      <pc:sldChg chg="addSp new mod">
        <pc:chgData name="BONVENUTO_CHRIS" userId="42c684f0-14f6-44ce-8ce8-249eaa9c464b" providerId="ADAL" clId="{3E018CAA-F039-4DAA-BE45-535AACFD6C2D}" dt="2025-02-15T01:31:56.505" v="1053" actId="22"/>
        <pc:sldMkLst>
          <pc:docMk/>
          <pc:sldMk cId="1963810377" sldId="421"/>
        </pc:sldMkLst>
      </pc:sldChg>
      <pc:sldChg chg="addSp delSp modSp new mod modAnim">
        <pc:chgData name="BONVENUTO_CHRIS" userId="42c684f0-14f6-44ce-8ce8-249eaa9c464b" providerId="ADAL" clId="{3E018CAA-F039-4DAA-BE45-535AACFD6C2D}" dt="2025-02-16T03:36:45.223" v="4343" actId="20577"/>
        <pc:sldMkLst>
          <pc:docMk/>
          <pc:sldMk cId="612717994" sldId="422"/>
        </pc:sldMkLst>
        <pc:spChg chg="mod">
          <ac:chgData name="BONVENUTO_CHRIS" userId="42c684f0-14f6-44ce-8ce8-249eaa9c464b" providerId="ADAL" clId="{3E018CAA-F039-4DAA-BE45-535AACFD6C2D}" dt="2025-02-15T23:06:54.461" v="2359" actId="20577"/>
          <ac:spMkLst>
            <pc:docMk/>
            <pc:sldMk cId="612717994" sldId="422"/>
            <ac:spMk id="3" creationId="{EC72FAD7-E0A5-BA2C-5222-5E1BA273CB45}"/>
          </ac:spMkLst>
        </pc:spChg>
        <pc:spChg chg="add mod">
          <ac:chgData name="BONVENUTO_CHRIS" userId="42c684f0-14f6-44ce-8ce8-249eaa9c464b" providerId="ADAL" clId="{3E018CAA-F039-4DAA-BE45-535AACFD6C2D}" dt="2025-02-15T23:06:20.423" v="2353" actId="403"/>
          <ac:spMkLst>
            <pc:docMk/>
            <pc:sldMk cId="612717994" sldId="422"/>
            <ac:spMk id="4" creationId="{271C688C-729E-A85D-626A-9934D16727A9}"/>
          </ac:spMkLst>
        </pc:spChg>
        <pc:graphicFrameChg chg="add mod modGraphic">
          <ac:chgData name="BONVENUTO_CHRIS" userId="42c684f0-14f6-44ce-8ce8-249eaa9c464b" providerId="ADAL" clId="{3E018CAA-F039-4DAA-BE45-535AACFD6C2D}" dt="2025-02-16T03:36:45.223" v="4343" actId="20577"/>
          <ac:graphicFrameMkLst>
            <pc:docMk/>
            <pc:sldMk cId="612717994" sldId="422"/>
            <ac:graphicFrameMk id="5" creationId="{D2C406DA-4E5E-81BF-E457-BF702DEF6C26}"/>
          </ac:graphicFrameMkLst>
        </pc:graphicFrameChg>
      </pc:sldChg>
      <pc:sldChg chg="addSp delSp modSp new mod ord addAnim delAnim modAnim">
        <pc:chgData name="BONVENUTO_CHRIS" userId="42c684f0-14f6-44ce-8ce8-249eaa9c464b" providerId="ADAL" clId="{3E018CAA-F039-4DAA-BE45-535AACFD6C2D}" dt="2025-02-17T02:36:17.207" v="4854" actId="14100"/>
        <pc:sldMkLst>
          <pc:docMk/>
          <pc:sldMk cId="518109571" sldId="423"/>
        </pc:sldMkLst>
        <pc:spChg chg="add mod">
          <ac:chgData name="BONVENUTO_CHRIS" userId="42c684f0-14f6-44ce-8ce8-249eaa9c464b" providerId="ADAL" clId="{3E018CAA-F039-4DAA-BE45-535AACFD6C2D}" dt="2025-02-17T02:36:17.207" v="4854" actId="14100"/>
          <ac:spMkLst>
            <pc:docMk/>
            <pc:sldMk cId="518109571" sldId="423"/>
            <ac:spMk id="2" creationId="{CC882280-2E70-A271-56D8-8861DE4E0809}"/>
          </ac:spMkLst>
        </pc:spChg>
        <pc:spChg chg="add mod">
          <ac:chgData name="BONVENUTO_CHRIS" userId="42c684f0-14f6-44ce-8ce8-249eaa9c464b" providerId="ADAL" clId="{3E018CAA-F039-4DAA-BE45-535AACFD6C2D}" dt="2025-02-17T02:35:11.813" v="4851" actId="14100"/>
          <ac:spMkLst>
            <pc:docMk/>
            <pc:sldMk cId="518109571" sldId="423"/>
            <ac:spMk id="4" creationId="{284951F9-6B1D-FB9E-9B7D-E6DE0786CF8C}"/>
          </ac:spMkLst>
        </pc:spChg>
        <pc:spChg chg="add mod">
          <ac:chgData name="BONVENUTO_CHRIS" userId="42c684f0-14f6-44ce-8ce8-249eaa9c464b" providerId="ADAL" clId="{3E018CAA-F039-4DAA-BE45-535AACFD6C2D}" dt="2025-02-17T02:15:24.888" v="4835" actId="26606"/>
          <ac:spMkLst>
            <pc:docMk/>
            <pc:sldMk cId="518109571" sldId="423"/>
            <ac:spMk id="17" creationId="{325B0D83-BDFD-BEA1-A1CB-152C036FFEE5}"/>
          </ac:spMkLst>
        </pc:spChg>
        <pc:picChg chg="add mod">
          <ac:chgData name="BONVENUTO_CHRIS" userId="42c684f0-14f6-44ce-8ce8-249eaa9c464b" providerId="ADAL" clId="{3E018CAA-F039-4DAA-BE45-535AACFD6C2D}" dt="2025-02-17T02:15:24.888" v="4835" actId="26606"/>
          <ac:picMkLst>
            <pc:docMk/>
            <pc:sldMk cId="518109571" sldId="423"/>
            <ac:picMk id="3" creationId="{D1D7E930-75E3-3E95-4306-10C955EB4210}"/>
          </ac:picMkLst>
        </pc:picChg>
      </pc:sldChg>
      <pc:sldChg chg="delSp modSp add mod ord delAnim">
        <pc:chgData name="BONVENUTO_CHRIS" userId="42c684f0-14f6-44ce-8ce8-249eaa9c464b" providerId="ADAL" clId="{3E018CAA-F039-4DAA-BE45-535AACFD6C2D}" dt="2025-02-16T21:49:19.925" v="4618" actId="27918"/>
        <pc:sldMkLst>
          <pc:docMk/>
          <pc:sldMk cId="2989420328" sldId="424"/>
        </pc:sldMkLst>
      </pc:sldChg>
      <pc:sldChg chg="modSp add del mod">
        <pc:chgData name="BONVENUTO_CHRIS" userId="42c684f0-14f6-44ce-8ce8-249eaa9c464b" providerId="ADAL" clId="{3E018CAA-F039-4DAA-BE45-535AACFD6C2D}" dt="2025-02-15T23:48:19.609" v="2440" actId="2696"/>
        <pc:sldMkLst>
          <pc:docMk/>
          <pc:sldMk cId="3303774475" sldId="425"/>
        </pc:sldMkLst>
      </pc:sldChg>
      <pc:sldChg chg="delSp modSp add mod delAnim">
        <pc:chgData name="BONVENUTO_CHRIS" userId="42c684f0-14f6-44ce-8ce8-249eaa9c464b" providerId="ADAL" clId="{3E018CAA-F039-4DAA-BE45-535AACFD6C2D}" dt="2025-02-15T21:51:21.151" v="1622" actId="1076"/>
        <pc:sldMkLst>
          <pc:docMk/>
          <pc:sldMk cId="127567553" sldId="426"/>
        </pc:sldMkLst>
      </pc:sldChg>
      <pc:sldChg chg="modSp add mod ord">
        <pc:chgData name="BONVENUTO_CHRIS" userId="42c684f0-14f6-44ce-8ce8-249eaa9c464b" providerId="ADAL" clId="{3E018CAA-F039-4DAA-BE45-535AACFD6C2D}" dt="2025-02-15T22:50:38.742" v="1995" actId="1076"/>
        <pc:sldMkLst>
          <pc:docMk/>
          <pc:sldMk cId="3946531577" sldId="427"/>
        </pc:sldMkLst>
        <pc:spChg chg="mod">
          <ac:chgData name="BONVENUTO_CHRIS" userId="42c684f0-14f6-44ce-8ce8-249eaa9c464b" providerId="ADAL" clId="{3E018CAA-F039-4DAA-BE45-535AACFD6C2D}" dt="2025-02-15T22:50:38.742" v="1995" actId="1076"/>
          <ac:spMkLst>
            <pc:docMk/>
            <pc:sldMk cId="3946531577" sldId="427"/>
            <ac:spMk id="13" creationId="{9B4A906F-0D64-47E1-D139-2A581B2CD4E6}"/>
          </ac:spMkLst>
        </pc:spChg>
      </pc:sldChg>
      <pc:sldChg chg="modSp add mod">
        <pc:chgData name="BONVENUTO_CHRIS" userId="42c684f0-14f6-44ce-8ce8-249eaa9c464b" providerId="ADAL" clId="{3E018CAA-F039-4DAA-BE45-535AACFD6C2D}" dt="2025-02-16T03:08:50.795" v="4307" actId="20577"/>
        <pc:sldMkLst>
          <pc:docMk/>
          <pc:sldMk cId="2760661188" sldId="428"/>
        </pc:sldMkLst>
        <pc:spChg chg="mod">
          <ac:chgData name="BONVENUTO_CHRIS" userId="42c684f0-14f6-44ce-8ce8-249eaa9c464b" providerId="ADAL" clId="{3E018CAA-F039-4DAA-BE45-535AACFD6C2D}" dt="2025-02-16T03:08:50.795" v="4307" actId="20577"/>
          <ac:spMkLst>
            <pc:docMk/>
            <pc:sldMk cId="2760661188" sldId="428"/>
            <ac:spMk id="3" creationId="{873FD0EE-371F-F6FA-9304-93B209712895}"/>
          </ac:spMkLst>
        </pc:spChg>
        <pc:spChg chg="mod">
          <ac:chgData name="BONVENUTO_CHRIS" userId="42c684f0-14f6-44ce-8ce8-249eaa9c464b" providerId="ADAL" clId="{3E018CAA-F039-4DAA-BE45-535AACFD6C2D}" dt="2025-02-15T23:55:06.892" v="2482" actId="2711"/>
          <ac:spMkLst>
            <pc:docMk/>
            <pc:sldMk cId="2760661188" sldId="428"/>
            <ac:spMk id="4" creationId="{617F316B-0140-CBA1-B086-D5FAC36A6010}"/>
          </ac:spMkLst>
        </pc:spChg>
      </pc:sldChg>
      <pc:sldChg chg="modSp add mod">
        <pc:chgData name="BONVENUTO_CHRIS" userId="42c684f0-14f6-44ce-8ce8-249eaa9c464b" providerId="ADAL" clId="{3E018CAA-F039-4DAA-BE45-535AACFD6C2D}" dt="2025-02-16T02:37:42.417" v="4193" actId="20577"/>
        <pc:sldMkLst>
          <pc:docMk/>
          <pc:sldMk cId="3811002480" sldId="429"/>
        </pc:sldMkLst>
      </pc:sldChg>
      <pc:sldChg chg="modSp add mod">
        <pc:chgData name="BONVENUTO_CHRIS" userId="42c684f0-14f6-44ce-8ce8-249eaa9c464b" providerId="ADAL" clId="{3E018CAA-F039-4DAA-BE45-535AACFD6C2D}" dt="2025-02-16T01:37:52.328" v="3448" actId="20577"/>
        <pc:sldMkLst>
          <pc:docMk/>
          <pc:sldMk cId="2815199789" sldId="430"/>
        </pc:sldMkLst>
      </pc:sldChg>
      <pc:sldChg chg="addSp delSp modSp new mod delAnim modAnim">
        <pc:chgData name="BONVENUTO_CHRIS" userId="42c684f0-14f6-44ce-8ce8-249eaa9c464b" providerId="ADAL" clId="{3E018CAA-F039-4DAA-BE45-535AACFD6C2D}" dt="2025-02-17T02:38:59.887" v="4869" actId="14100"/>
        <pc:sldMkLst>
          <pc:docMk/>
          <pc:sldMk cId="2341062328" sldId="431"/>
        </pc:sldMkLst>
        <pc:spChg chg="add mod">
          <ac:chgData name="BONVENUTO_CHRIS" userId="42c684f0-14f6-44ce-8ce8-249eaa9c464b" providerId="ADAL" clId="{3E018CAA-F039-4DAA-BE45-535AACFD6C2D}" dt="2025-02-17T02:38:32.982" v="4867" actId="14100"/>
          <ac:spMkLst>
            <pc:docMk/>
            <pc:sldMk cId="2341062328" sldId="431"/>
            <ac:spMk id="2" creationId="{EEB542AD-1D91-3A72-5742-071FBF1F84BB}"/>
          </ac:spMkLst>
        </pc:spChg>
        <pc:spChg chg="add mod">
          <ac:chgData name="BONVENUTO_CHRIS" userId="42c684f0-14f6-44ce-8ce8-249eaa9c464b" providerId="ADAL" clId="{3E018CAA-F039-4DAA-BE45-535AACFD6C2D}" dt="2025-02-17T02:38:59.887" v="4869" actId="14100"/>
          <ac:spMkLst>
            <pc:docMk/>
            <pc:sldMk cId="2341062328" sldId="431"/>
            <ac:spMk id="3" creationId="{6B0F9D5B-08BD-DC4B-A60A-B37998324EEE}"/>
          </ac:spMkLst>
        </pc:spChg>
        <pc:spChg chg="add mod">
          <ac:chgData name="BONVENUTO_CHRIS" userId="42c684f0-14f6-44ce-8ce8-249eaa9c464b" providerId="ADAL" clId="{3E018CAA-F039-4DAA-BE45-535AACFD6C2D}" dt="2025-02-16T02:25:59.703" v="3920" actId="1076"/>
          <ac:spMkLst>
            <pc:docMk/>
            <pc:sldMk cId="2341062328" sldId="431"/>
            <ac:spMk id="22" creationId="{60B0F8EA-FAB3-DA70-D816-88DEB4FABBD6}"/>
          </ac:spMkLst>
        </pc:spChg>
        <pc:picChg chg="add">
          <ac:chgData name="BONVENUTO_CHRIS" userId="42c684f0-14f6-44ce-8ce8-249eaa9c464b" providerId="ADAL" clId="{3E018CAA-F039-4DAA-BE45-535AACFD6C2D}" dt="2025-02-17T01:56:15.015" v="4823" actId="22"/>
          <ac:picMkLst>
            <pc:docMk/>
            <pc:sldMk cId="2341062328" sldId="431"/>
            <ac:picMk id="5" creationId="{0F265D82-4054-7E93-9292-877B6AC737E7}"/>
          </ac:picMkLst>
        </pc:picChg>
      </pc:sldChg>
      <pc:sldChg chg="addSp delSp modSp new mod ord addAnim delAnim modAnim">
        <pc:chgData name="BONVENUTO_CHRIS" userId="42c684f0-14f6-44ce-8ce8-249eaa9c464b" providerId="ADAL" clId="{3E018CAA-F039-4DAA-BE45-535AACFD6C2D}" dt="2025-02-17T02:37:36.084" v="4864" actId="14100"/>
        <pc:sldMkLst>
          <pc:docMk/>
          <pc:sldMk cId="3472238985" sldId="432"/>
        </pc:sldMkLst>
        <pc:spChg chg="add mod">
          <ac:chgData name="BONVENUTO_CHRIS" userId="42c684f0-14f6-44ce-8ce8-249eaa9c464b" providerId="ADAL" clId="{3E018CAA-F039-4DAA-BE45-535AACFD6C2D}" dt="2025-02-17T02:37:36.084" v="4864" actId="14100"/>
          <ac:spMkLst>
            <pc:docMk/>
            <pc:sldMk cId="3472238985" sldId="432"/>
            <ac:spMk id="2" creationId="{577A53A7-91E3-743D-9036-BBC875758346}"/>
          </ac:spMkLst>
        </pc:spChg>
        <pc:spChg chg="add mod">
          <ac:chgData name="BONVENUTO_CHRIS" userId="42c684f0-14f6-44ce-8ce8-249eaa9c464b" providerId="ADAL" clId="{3E018CAA-F039-4DAA-BE45-535AACFD6C2D}" dt="2025-02-17T02:37:26.087" v="4863" actId="14100"/>
          <ac:spMkLst>
            <pc:docMk/>
            <pc:sldMk cId="3472238985" sldId="432"/>
            <ac:spMk id="3" creationId="{648879A4-DA9F-FA80-64FB-01D610FE6A6E}"/>
          </ac:spMkLst>
        </pc:spChg>
        <pc:spChg chg="add mod">
          <ac:chgData name="BONVENUTO_CHRIS" userId="42c684f0-14f6-44ce-8ce8-249eaa9c464b" providerId="ADAL" clId="{3E018CAA-F039-4DAA-BE45-535AACFD6C2D}" dt="2025-02-16T01:22:12.223" v="2664" actId="20577"/>
          <ac:spMkLst>
            <pc:docMk/>
            <pc:sldMk cId="3472238985" sldId="432"/>
            <ac:spMk id="12" creationId="{9AAB49C1-4480-FCD6-11A6-C5EB5845ACC0}"/>
          </ac:spMkLst>
        </pc:spChg>
        <pc:picChg chg="add mod">
          <ac:chgData name="BONVENUTO_CHRIS" userId="42c684f0-14f6-44ce-8ce8-249eaa9c464b" providerId="ADAL" clId="{3E018CAA-F039-4DAA-BE45-535AACFD6C2D}" dt="2025-02-17T02:36:34.226" v="4857" actId="1076"/>
          <ac:picMkLst>
            <pc:docMk/>
            <pc:sldMk cId="3472238985" sldId="432"/>
            <ac:picMk id="9" creationId="{012C8679-AE54-8651-4678-DFAC835811A5}"/>
          </ac:picMkLst>
        </pc:picChg>
      </pc:sldChg>
      <pc:sldChg chg="addSp delSp modSp new mod">
        <pc:chgData name="BONVENUTO_CHRIS" userId="42c684f0-14f6-44ce-8ce8-249eaa9c464b" providerId="ADAL" clId="{3E018CAA-F039-4DAA-BE45-535AACFD6C2D}" dt="2025-02-16T23:00:57.437" v="4802" actId="20577"/>
        <pc:sldMkLst>
          <pc:docMk/>
          <pc:sldMk cId="648811794" sldId="433"/>
        </pc:sldMkLst>
        <pc:spChg chg="add mod">
          <ac:chgData name="BONVENUTO_CHRIS" userId="42c684f0-14f6-44ce-8ce8-249eaa9c464b" providerId="ADAL" clId="{3E018CAA-F039-4DAA-BE45-535AACFD6C2D}" dt="2025-02-16T23:00:57.437" v="4802" actId="20577"/>
          <ac:spMkLst>
            <pc:docMk/>
            <pc:sldMk cId="648811794" sldId="433"/>
            <ac:spMk id="4" creationId="{C4837221-D00A-B664-07AB-03221A0C8288}"/>
          </ac:spMkLst>
        </pc:spChg>
        <pc:spChg chg="add mod">
          <ac:chgData name="BONVENUTO_CHRIS" userId="42c684f0-14f6-44ce-8ce8-249eaa9c464b" providerId="ADAL" clId="{3E018CAA-F039-4DAA-BE45-535AACFD6C2D}" dt="2025-02-16T02:18:26.881" v="3778" actId="1076"/>
          <ac:spMkLst>
            <pc:docMk/>
            <pc:sldMk cId="648811794" sldId="433"/>
            <ac:spMk id="5" creationId="{095E07E9-B6EC-20B0-BF45-E46D0918BCA3}"/>
          </ac:spMkLst>
        </pc:spChg>
      </pc:sldChg>
      <pc:sldChg chg="modSp add del mod">
        <pc:chgData name="BONVENUTO_CHRIS" userId="42c684f0-14f6-44ce-8ce8-249eaa9c464b" providerId="ADAL" clId="{3E018CAA-F039-4DAA-BE45-535AACFD6C2D}" dt="2025-02-16T23:00:39.908" v="4787" actId="2696"/>
        <pc:sldMkLst>
          <pc:docMk/>
          <pc:sldMk cId="448163816" sldId="434"/>
        </pc:sldMkLst>
      </pc:sldChg>
      <pc:sldChg chg="modSp add mod ord">
        <pc:chgData name="BONVENUTO_CHRIS" userId="42c684f0-14f6-44ce-8ce8-249eaa9c464b" providerId="ADAL" clId="{3E018CAA-F039-4DAA-BE45-535AACFD6C2D}" dt="2025-02-16T02:24:47.633" v="3894" actId="403"/>
        <pc:sldMkLst>
          <pc:docMk/>
          <pc:sldMk cId="723090974" sldId="435"/>
        </pc:sldMkLst>
        <pc:spChg chg="mod">
          <ac:chgData name="BONVENUTO_CHRIS" userId="42c684f0-14f6-44ce-8ce8-249eaa9c464b" providerId="ADAL" clId="{3E018CAA-F039-4DAA-BE45-535AACFD6C2D}" dt="2025-02-16T02:24:47.633" v="3894" actId="403"/>
          <ac:spMkLst>
            <pc:docMk/>
            <pc:sldMk cId="723090974" sldId="435"/>
            <ac:spMk id="4" creationId="{8F3765CF-2D58-51A5-B088-6AA6DC5145DE}"/>
          </ac:spMkLst>
        </pc:spChg>
        <pc:spChg chg="mod">
          <ac:chgData name="BONVENUTO_CHRIS" userId="42c684f0-14f6-44ce-8ce8-249eaa9c464b" providerId="ADAL" clId="{3E018CAA-F039-4DAA-BE45-535AACFD6C2D}" dt="2025-02-16T02:20:42.596" v="3830" actId="20577"/>
          <ac:spMkLst>
            <pc:docMk/>
            <pc:sldMk cId="723090974" sldId="435"/>
            <ac:spMk id="5" creationId="{F1420EF4-429B-C0B2-3376-13115A14A7E1}"/>
          </ac:spMkLst>
        </pc:spChg>
      </pc:sldChg>
      <pc:sldChg chg="add del ord">
        <pc:chgData name="BONVENUTO_CHRIS" userId="42c684f0-14f6-44ce-8ce8-249eaa9c464b" providerId="ADAL" clId="{3E018CAA-F039-4DAA-BE45-535AACFD6C2D}" dt="2025-02-16T02:20:17.729" v="3783" actId="2696"/>
        <pc:sldMkLst>
          <pc:docMk/>
          <pc:sldMk cId="2494336347" sldId="435"/>
        </pc:sldMkLst>
      </pc:sldChg>
      <pc:sldChg chg="modSp add mod ord">
        <pc:chgData name="BONVENUTO_CHRIS" userId="42c684f0-14f6-44ce-8ce8-249eaa9c464b" providerId="ADAL" clId="{3E018CAA-F039-4DAA-BE45-535AACFD6C2D}" dt="2025-02-16T02:29:42.101" v="3939" actId="20577"/>
        <pc:sldMkLst>
          <pc:docMk/>
          <pc:sldMk cId="563899777" sldId="436"/>
        </pc:sldMkLst>
        <pc:spChg chg="mod">
          <ac:chgData name="BONVENUTO_CHRIS" userId="42c684f0-14f6-44ce-8ce8-249eaa9c464b" providerId="ADAL" clId="{3E018CAA-F039-4DAA-BE45-535AACFD6C2D}" dt="2025-02-16T02:29:42.101" v="3939" actId="20577"/>
          <ac:spMkLst>
            <pc:docMk/>
            <pc:sldMk cId="563899777" sldId="436"/>
            <ac:spMk id="13" creationId="{71891A98-53F8-B927-4BBA-CD69806D8FD9}"/>
          </ac:spMkLst>
        </pc:spChg>
      </pc:sldChg>
      <pc:sldChg chg="modSp add mod">
        <pc:chgData name="BONVENUTO_CHRIS" userId="42c684f0-14f6-44ce-8ce8-249eaa9c464b" providerId="ADAL" clId="{3E018CAA-F039-4DAA-BE45-535AACFD6C2D}" dt="2025-02-16T02:45:29.336" v="4220" actId="1076"/>
        <pc:sldMkLst>
          <pc:docMk/>
          <pc:sldMk cId="3582808999" sldId="437"/>
        </pc:sldMkLst>
        <pc:spChg chg="mod">
          <ac:chgData name="BONVENUTO_CHRIS" userId="42c684f0-14f6-44ce-8ce8-249eaa9c464b" providerId="ADAL" clId="{3E018CAA-F039-4DAA-BE45-535AACFD6C2D}" dt="2025-02-16T02:45:23.774" v="4219" actId="20577"/>
          <ac:spMkLst>
            <pc:docMk/>
            <pc:sldMk cId="3582808999" sldId="437"/>
            <ac:spMk id="3" creationId="{EC5E51CC-4F42-73F0-71C6-735911FACB45}"/>
          </ac:spMkLst>
        </pc:spChg>
        <pc:spChg chg="mod">
          <ac:chgData name="BONVENUTO_CHRIS" userId="42c684f0-14f6-44ce-8ce8-249eaa9c464b" providerId="ADAL" clId="{3E018CAA-F039-4DAA-BE45-535AACFD6C2D}" dt="2025-02-16T02:45:29.336" v="4220" actId="1076"/>
          <ac:spMkLst>
            <pc:docMk/>
            <pc:sldMk cId="3582808999" sldId="437"/>
            <ac:spMk id="14" creationId="{6E7AF4FC-90D5-9AA6-A47F-F81CAA3A73EB}"/>
          </ac:spMkLst>
        </pc:spChg>
      </pc:sldChg>
      <pc:sldChg chg="modSp add mod">
        <pc:chgData name="BONVENUTO_CHRIS" userId="42c684f0-14f6-44ce-8ce8-249eaa9c464b" providerId="ADAL" clId="{3E018CAA-F039-4DAA-BE45-535AACFD6C2D}" dt="2025-02-16T21:58:45.288" v="4621" actId="27918"/>
        <pc:sldMkLst>
          <pc:docMk/>
          <pc:sldMk cId="3334077495" sldId="438"/>
        </pc:sldMkLst>
        <pc:spChg chg="mod">
          <ac:chgData name="BONVENUTO_CHRIS" userId="42c684f0-14f6-44ce-8ce8-249eaa9c464b" providerId="ADAL" clId="{3E018CAA-F039-4DAA-BE45-535AACFD6C2D}" dt="2025-02-16T04:46:26.602" v="4457" actId="207"/>
          <ac:spMkLst>
            <pc:docMk/>
            <pc:sldMk cId="3334077495" sldId="438"/>
            <ac:spMk id="11" creationId="{E5D6E789-362C-3524-CDF0-CAB848A12D34}"/>
          </ac:spMkLst>
        </pc:spChg>
        <pc:graphicFrameChg chg="mod">
          <ac:chgData name="BONVENUTO_CHRIS" userId="42c684f0-14f6-44ce-8ce8-249eaa9c464b" providerId="ADAL" clId="{3E018CAA-F039-4DAA-BE45-535AACFD6C2D}" dt="2025-02-16T04:46:56.538" v="4461"/>
          <ac:graphicFrameMkLst>
            <pc:docMk/>
            <pc:sldMk cId="3334077495" sldId="438"/>
            <ac:graphicFrameMk id="7" creationId="{8896081D-956F-4554-16B3-4EBABE90178E}"/>
          </ac:graphicFrameMkLst>
        </pc:graphicFrameChg>
        <pc:cxnChg chg="mod">
          <ac:chgData name="BONVENUTO_CHRIS" userId="42c684f0-14f6-44ce-8ce8-249eaa9c464b" providerId="ADAL" clId="{3E018CAA-F039-4DAA-BE45-535AACFD6C2D}" dt="2025-02-16T04:45:25.752" v="4426" actId="208"/>
          <ac:cxnSpMkLst>
            <pc:docMk/>
            <pc:sldMk cId="3334077495" sldId="438"/>
            <ac:cxnSpMk id="9" creationId="{88D5C94A-3453-D096-CE33-A8B009E3D021}"/>
          </ac:cxnSpMkLst>
        </pc:cxnChg>
      </pc:sldChg>
      <pc:sldChg chg="new del">
        <pc:chgData name="BONVENUTO_CHRIS" userId="42c684f0-14f6-44ce-8ce8-249eaa9c464b" providerId="ADAL" clId="{3E018CAA-F039-4DAA-BE45-535AACFD6C2D}" dt="2025-02-17T02:01:56.959" v="4827" actId="2696"/>
        <pc:sldMkLst>
          <pc:docMk/>
          <pc:sldMk cId="692505836" sldId="439"/>
        </pc:sldMkLst>
      </pc:sldChg>
    </pc:docChg>
  </pc:docChgLst>
  <pc:docChgLst>
    <pc:chgData name="BONVENUTO_CHRIS" userId="42c684f0-14f6-44ce-8ce8-249eaa9c464b" providerId="ADAL" clId="{C9FCE732-7666-4D15-83CF-90A0CAAC1E23}"/>
    <pc:docChg chg="delSld">
      <pc:chgData name="BONVENUTO_CHRIS" userId="42c684f0-14f6-44ce-8ce8-249eaa9c464b" providerId="ADAL" clId="{C9FCE732-7666-4D15-83CF-90A0CAAC1E23}" dt="2025-02-19T16:05:14.657" v="0" actId="2696"/>
      <pc:docMkLst>
        <pc:docMk/>
      </pc:docMkLst>
      <pc:sldChg chg="del">
        <pc:chgData name="BONVENUTO_CHRIS" userId="42c684f0-14f6-44ce-8ce8-249eaa9c464b" providerId="ADAL" clId="{C9FCE732-7666-4D15-83CF-90A0CAAC1E23}" dt="2025-02-19T16:05:14.657" v="0" actId="2696"/>
        <pc:sldMkLst>
          <pc:docMk/>
          <pc:sldMk cId="339828093" sldId="419"/>
        </pc:sldMkLst>
      </pc:sldChg>
      <pc:sldChg chg="del">
        <pc:chgData name="BONVENUTO_CHRIS" userId="42c684f0-14f6-44ce-8ce8-249eaa9c464b" providerId="ADAL" clId="{C9FCE732-7666-4D15-83CF-90A0CAAC1E23}" dt="2025-02-19T16:05:14.657" v="0" actId="2696"/>
        <pc:sldMkLst>
          <pc:docMk/>
          <pc:sldMk cId="1144031881" sldId="420"/>
        </pc:sldMkLst>
      </pc:sldChg>
      <pc:sldChg chg="del">
        <pc:chgData name="BONVENUTO_CHRIS" userId="42c684f0-14f6-44ce-8ce8-249eaa9c464b" providerId="ADAL" clId="{C9FCE732-7666-4D15-83CF-90A0CAAC1E23}" dt="2025-02-19T16:05:14.657" v="0" actId="2696"/>
        <pc:sldMkLst>
          <pc:docMk/>
          <pc:sldMk cId="1963810377" sldId="421"/>
        </pc:sldMkLst>
      </pc:sldChg>
      <pc:sldChg chg="del">
        <pc:chgData name="BONVENUTO_CHRIS" userId="42c684f0-14f6-44ce-8ce8-249eaa9c464b" providerId="ADAL" clId="{C9FCE732-7666-4D15-83CF-90A0CAAC1E23}" dt="2025-02-19T16:05:14.657" v="0" actId="2696"/>
        <pc:sldMkLst>
          <pc:docMk/>
          <pc:sldMk cId="2989420328" sldId="424"/>
        </pc:sldMkLst>
      </pc:sldChg>
      <pc:sldChg chg="del">
        <pc:chgData name="BONVENUTO_CHRIS" userId="42c684f0-14f6-44ce-8ce8-249eaa9c464b" providerId="ADAL" clId="{C9FCE732-7666-4D15-83CF-90A0CAAC1E23}" dt="2025-02-19T16:05:14.657" v="0" actId="2696"/>
        <pc:sldMkLst>
          <pc:docMk/>
          <pc:sldMk cId="127567553" sldId="426"/>
        </pc:sldMkLst>
      </pc:sldChg>
      <pc:sldChg chg="del">
        <pc:chgData name="BONVENUTO_CHRIS" userId="42c684f0-14f6-44ce-8ce8-249eaa9c464b" providerId="ADAL" clId="{C9FCE732-7666-4D15-83CF-90A0CAAC1E23}" dt="2025-02-19T16:05:14.657" v="0" actId="2696"/>
        <pc:sldMkLst>
          <pc:docMk/>
          <pc:sldMk cId="3811002480" sldId="429"/>
        </pc:sldMkLst>
      </pc:sldChg>
      <pc:sldChg chg="del">
        <pc:chgData name="BONVENUTO_CHRIS" userId="42c684f0-14f6-44ce-8ce8-249eaa9c464b" providerId="ADAL" clId="{C9FCE732-7666-4D15-83CF-90A0CAAC1E23}" dt="2025-02-19T16:05:14.657" v="0" actId="2696"/>
        <pc:sldMkLst>
          <pc:docMk/>
          <pc:sldMk cId="2815199789" sldId="43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State Apportionment</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2018-2019 Through 2025-2026 Projected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9.5582609688546247E-2"/>
          <c:y val="0.15653777652793402"/>
          <c:w val="0.85096258893830978"/>
          <c:h val="0.73551431071116113"/>
        </c:manualLayout>
      </c:layout>
      <c:lineChart>
        <c:grouping val="standard"/>
        <c:varyColors val="0"/>
        <c:ser>
          <c:idx val="0"/>
          <c:order val="0"/>
          <c:tx>
            <c:strRef>
              <c:f>Sheet1!$B$1</c:f>
              <c:strCache>
                <c:ptCount val="1"/>
                <c:pt idx="0">
                  <c:v>Apportionment</c:v>
                </c:pt>
              </c:strCache>
            </c:strRef>
          </c:tx>
          <c:spPr>
            <a:ln w="47625" cap="rnd">
              <a:solidFill>
                <a:schemeClr val="accent1"/>
              </a:solidFill>
              <a:round/>
            </a:ln>
            <a:effectLst/>
          </c:spPr>
          <c:marker>
            <c:symbol val="none"/>
          </c:marker>
          <c:dLbls>
            <c:dLbl>
              <c:idx val="0"/>
              <c:layout>
                <c:manualLayout>
                  <c:x val="-2.230306971252556E-17"/>
                  <c:y val="3.3730158730158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0.11557178722644858"/>
                  <c:y val="-1.5873015873015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7.5425797979366438E-2"/>
                  <c:y val="-7.5396825396825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8.1508523622863774E-2"/>
                  <c:y val="-6.3492063492063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0.11313869696904966"/>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0.13868614467173829"/>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6.3260346692371766E-2"/>
                  <c:y val="8.1349206349206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4.5012169761880147E-2"/>
                  <c:y val="8.1349206349206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A9-4512-9ED7-A67C346D0F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2018-2019</c:v>
                </c:pt>
                <c:pt idx="1">
                  <c:v>2019-2020</c:v>
                </c:pt>
                <c:pt idx="2">
                  <c:v>2020-2021</c:v>
                </c:pt>
                <c:pt idx="3">
                  <c:v>2021-2022</c:v>
                </c:pt>
                <c:pt idx="4">
                  <c:v>2022-2023</c:v>
                </c:pt>
                <c:pt idx="5">
                  <c:v>2023-2024</c:v>
                </c:pt>
                <c:pt idx="6">
                  <c:v>2024-2025</c:v>
                </c:pt>
                <c:pt idx="7">
                  <c:v>2025-2026 Proj.</c:v>
                </c:pt>
              </c:strCache>
            </c:strRef>
          </c:cat>
          <c:val>
            <c:numRef>
              <c:f>Sheet1!$B$2:$B$9</c:f>
              <c:numCache>
                <c:formatCode>_(* #,##0_);_(* \(#,##0\);_(* "-"??_);_(@_)</c:formatCode>
                <c:ptCount val="8"/>
                <c:pt idx="0">
                  <c:v>133439383</c:v>
                </c:pt>
                <c:pt idx="1">
                  <c:v>137789507</c:v>
                </c:pt>
                <c:pt idx="2">
                  <c:v>137789507</c:v>
                </c:pt>
                <c:pt idx="3">
                  <c:v>144775435</c:v>
                </c:pt>
                <c:pt idx="4">
                  <c:v>154272704</c:v>
                </c:pt>
                <c:pt idx="5" formatCode="#,##0">
                  <c:v>166953920</c:v>
                </c:pt>
                <c:pt idx="6" formatCode="#,##0">
                  <c:v>168740327</c:v>
                </c:pt>
                <c:pt idx="7" formatCode="#,##0">
                  <c:v>168740327</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ax val="173000000"/>
          <c:min val="1300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solidFill>
            <a:schemeClr val="accent1">
              <a:alpha val="64000"/>
            </a:schemeClr>
          </a:solidFill>
        </a:ln>
        <a:effectLst/>
      </c:spPr>
    </c:plotArea>
    <c:legend>
      <c:legendPos val="b"/>
      <c:layout>
        <c:manualLayout>
          <c:xMode val="edge"/>
          <c:yMode val="edge"/>
          <c:x val="0.54726981888516757"/>
          <c:y val="0.95146044244469441"/>
          <c:w val="0.14633629771215756"/>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Insurance</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2018-2019 Through 2025-2026 Projected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1622610650287433E-2"/>
          <c:y val="0.15653777652793402"/>
          <c:w val="0.85096258893830978"/>
          <c:h val="0.73551431071116113"/>
        </c:manualLayout>
      </c:layout>
      <c:lineChart>
        <c:grouping val="standard"/>
        <c:varyColors val="0"/>
        <c:ser>
          <c:idx val="0"/>
          <c:order val="0"/>
          <c:tx>
            <c:strRef>
              <c:f>Sheet1!$V$1</c:f>
              <c:strCache>
                <c:ptCount val="1"/>
                <c:pt idx="0">
                  <c:v>Insurance</c:v>
                </c:pt>
              </c:strCache>
            </c:strRef>
          </c:tx>
          <c:spPr>
            <a:ln w="57150" cap="rnd">
              <a:solidFill>
                <a:schemeClr val="accent1"/>
              </a:solidFill>
              <a:round/>
            </a:ln>
            <a:effectLst/>
          </c:spPr>
          <c:marker>
            <c:symbol val="none"/>
          </c:marker>
          <c:dLbls>
            <c:dLbl>
              <c:idx val="0"/>
              <c:layout>
                <c:manualLayout>
                  <c:x val="-4.4740770651874588E-2"/>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4.7978167144339771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4.7133742504161871E-2"/>
                  <c:y val="-3.3730158730158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6.0992384757650717E-2"/>
                  <c:y val="-5.3571428571428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4.5372003560723316E-2"/>
                  <c:y val="-7.9365079365079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6.1837146459854393E-2"/>
                  <c:y val="-4.3650793650793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12208067940552017"/>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0.10287781872332365"/>
                  <c:y val="-5.95238095238098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dLbl>
              <c:idx val="8"/>
              <c:layout>
                <c:manualLayout>
                  <c:x val="-8.7754098421437568E-2"/>
                  <c:y val="3.63752411657714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08-48FA-B789-D21E9D5F2BC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2018-2019</c:v>
                </c:pt>
                <c:pt idx="1">
                  <c:v>2019-2020</c:v>
                </c:pt>
                <c:pt idx="2">
                  <c:v>2020-2021</c:v>
                </c:pt>
                <c:pt idx="3">
                  <c:v>2021-2022</c:v>
                </c:pt>
                <c:pt idx="4">
                  <c:v>2022-2023</c:v>
                </c:pt>
                <c:pt idx="5">
                  <c:v>2023-2024 </c:v>
                </c:pt>
                <c:pt idx="6">
                  <c:v>2024-2025 Projected</c:v>
                </c:pt>
                <c:pt idx="7">
                  <c:v>2025-2026 Projected</c:v>
                </c:pt>
              </c:strCache>
            </c:strRef>
          </c:cat>
          <c:val>
            <c:numRef>
              <c:f>Sheet1!$V$2:$V$9</c:f>
              <c:numCache>
                <c:formatCode>#,##0</c:formatCode>
                <c:ptCount val="8"/>
                <c:pt idx="0">
                  <c:v>1105135</c:v>
                </c:pt>
                <c:pt idx="1">
                  <c:v>1246373</c:v>
                </c:pt>
                <c:pt idx="2">
                  <c:v>1437021</c:v>
                </c:pt>
                <c:pt idx="3">
                  <c:v>1554784</c:v>
                </c:pt>
                <c:pt idx="4">
                  <c:v>1718164</c:v>
                </c:pt>
                <c:pt idx="5">
                  <c:v>1841431</c:v>
                </c:pt>
                <c:pt idx="6">
                  <c:v>2021800</c:v>
                </c:pt>
                <c:pt idx="7">
                  <c:v>2199112</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ax val="2400000"/>
          <c:min val="87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24367890729884223"/>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Fund Balance</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2018-2019 Through 2025-2026 Projected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1622610650287433E-2"/>
          <c:y val="0.15653777652793402"/>
          <c:w val="0.85096258893830978"/>
          <c:h val="0.73551431071116113"/>
        </c:manualLayout>
      </c:layout>
      <c:lineChart>
        <c:grouping val="standard"/>
        <c:varyColors val="0"/>
        <c:ser>
          <c:idx val="0"/>
          <c:order val="0"/>
          <c:tx>
            <c:strRef>
              <c:f>Sheet1!$B$1</c:f>
              <c:strCache>
                <c:ptCount val="1"/>
                <c:pt idx="0">
                  <c:v>Fund Balance</c:v>
                </c:pt>
              </c:strCache>
            </c:strRef>
          </c:tx>
          <c:spPr>
            <a:ln w="28575" cap="rnd">
              <a:solidFill>
                <a:schemeClr val="accent4">
                  <a:lumMod val="60000"/>
                  <a:lumOff val="40000"/>
                </a:schemeClr>
              </a:solidFill>
              <a:round/>
            </a:ln>
            <a:effectLst/>
          </c:spPr>
          <c:marker>
            <c:symbol val="none"/>
          </c:marker>
          <c:dLbls>
            <c:dLbl>
              <c:idx val="1"/>
              <c:layout>
                <c:manualLayout>
                  <c:x val="-5.5085053626206387E-2"/>
                  <c:y val="3.2664893822334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7.6506591416445863E-2"/>
                  <c:y val="-5.663682664666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1.5528194732866547E-2"/>
                  <c:y val="-1.10019060117485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2.5159742120585287E-2"/>
                  <c:y val="4.87110986126734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1.1226103566352176E-2"/>
                  <c:y val="-4.6716191726034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1.1229027385162137E-2"/>
                  <c:y val="-3.28358544821618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B2-42FE-8C9F-4D8A1C44D9DA}"/>
                </c:ext>
              </c:extLst>
            </c:dLbl>
            <c:dLbl>
              <c:idx val="7"/>
              <c:layout>
                <c:manualLayout>
                  <c:x val="-6.3611740972520318E-3"/>
                  <c:y val="-2.6881922910494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A5-4BA4-B615-377F49CA296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2018-2019</c:v>
                </c:pt>
                <c:pt idx="1">
                  <c:v>2019-2020</c:v>
                </c:pt>
                <c:pt idx="2">
                  <c:v>2020-2021</c:v>
                </c:pt>
                <c:pt idx="3">
                  <c:v>2021-2022</c:v>
                </c:pt>
                <c:pt idx="4">
                  <c:v>2022-2023</c:v>
                </c:pt>
                <c:pt idx="5">
                  <c:v>2023-2024 </c:v>
                </c:pt>
                <c:pt idx="6">
                  <c:v>2024-2025 Projected</c:v>
                </c:pt>
                <c:pt idx="7">
                  <c:v>2025-2026 Projected</c:v>
                </c:pt>
              </c:strCache>
            </c:strRef>
          </c:cat>
          <c:val>
            <c:numRef>
              <c:f>Sheet1!$B$2:$B$9</c:f>
              <c:numCache>
                <c:formatCode>#,##0</c:formatCode>
                <c:ptCount val="8"/>
                <c:pt idx="0">
                  <c:v>30676107</c:v>
                </c:pt>
                <c:pt idx="1">
                  <c:v>21040755</c:v>
                </c:pt>
                <c:pt idx="2">
                  <c:v>35483750</c:v>
                </c:pt>
                <c:pt idx="3">
                  <c:v>43914608</c:v>
                </c:pt>
                <c:pt idx="4">
                  <c:v>34022513</c:v>
                </c:pt>
                <c:pt idx="5">
                  <c:v>27153961</c:v>
                </c:pt>
                <c:pt idx="6">
                  <c:v>22575613</c:v>
                </c:pt>
                <c:pt idx="7">
                  <c:v>6870480</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ax val="50000000"/>
          <c:min val="6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11442943994110852"/>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u="none" dirty="0"/>
              <a:t>Resident Credit FTES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539646414162995E-2"/>
          <c:y val="0.16525596419689972"/>
          <c:w val="0.92746035358583701"/>
          <c:h val="0.77609077257400372"/>
        </c:manualLayout>
      </c:layout>
      <c:lineChart>
        <c:grouping val="standard"/>
        <c:varyColors val="0"/>
        <c:ser>
          <c:idx val="0"/>
          <c:order val="0"/>
          <c:tx>
            <c:strRef>
              <c:f>Sheet1!$B$1</c:f>
              <c:strCache>
                <c:ptCount val="1"/>
                <c:pt idx="0">
                  <c:v>Credit FTES</c:v>
                </c:pt>
              </c:strCache>
            </c:strRef>
          </c:tx>
          <c:spPr>
            <a:ln w="57150" cap="rnd">
              <a:solidFill>
                <a:schemeClr val="accent1"/>
              </a:solidFill>
              <a:round/>
            </a:ln>
            <a:effectLst/>
          </c:spPr>
          <c:marker>
            <c:symbol val="none"/>
          </c:marker>
          <c:dLbls>
            <c:dLbl>
              <c:idx val="1"/>
              <c:layout>
                <c:manualLayout>
                  <c:x val="-8.526220646260281E-2"/>
                  <c:y val="-2.1954476063504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0D-4659-BAE1-8C2B66188321}"/>
                </c:ext>
              </c:extLst>
            </c:dLbl>
            <c:dLbl>
              <c:idx val="3"/>
              <c:layout>
                <c:manualLayout>
                  <c:x val="1.9594305678677502E-2"/>
                  <c:y val="-2.3893067885669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0D-4659-BAE1-8C2B66188321}"/>
                </c:ext>
              </c:extLst>
            </c:dLbl>
            <c:dLbl>
              <c:idx val="4"/>
              <c:layout>
                <c:manualLayout>
                  <c:x val="-3.2282074012271726E-2"/>
                  <c:y val="-4.5217577929483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0D-4659-BAE1-8C2B6618832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2018-2019</c:v>
                </c:pt>
                <c:pt idx="1">
                  <c:v>2019-2020</c:v>
                </c:pt>
                <c:pt idx="2">
                  <c:v>2020-2021</c:v>
                </c:pt>
                <c:pt idx="3">
                  <c:v>2021-2022</c:v>
                </c:pt>
                <c:pt idx="4">
                  <c:v>2022-2023</c:v>
                </c:pt>
                <c:pt idx="5">
                  <c:v>2023-2024</c:v>
                </c:pt>
                <c:pt idx="6">
                  <c:v>2024-2025 Proj.</c:v>
                </c:pt>
                <c:pt idx="7">
                  <c:v>2025-2026 Proj.</c:v>
                </c:pt>
              </c:strCache>
            </c:strRef>
          </c:cat>
          <c:val>
            <c:numRef>
              <c:f>Sheet1!$B$2:$B$9</c:f>
              <c:numCache>
                <c:formatCode>#,##0</c:formatCode>
                <c:ptCount val="8"/>
                <c:pt idx="0">
                  <c:v>19501</c:v>
                </c:pt>
                <c:pt idx="1">
                  <c:v>17551</c:v>
                </c:pt>
                <c:pt idx="2">
                  <c:v>19101</c:v>
                </c:pt>
                <c:pt idx="3">
                  <c:v>17013</c:v>
                </c:pt>
                <c:pt idx="4">
                  <c:v>16075</c:v>
                </c:pt>
                <c:pt idx="5">
                  <c:v>16641</c:v>
                </c:pt>
                <c:pt idx="6">
                  <c:v>17171</c:v>
                </c:pt>
                <c:pt idx="7">
                  <c:v>17686</c:v>
                </c:pt>
              </c:numCache>
            </c:numRef>
          </c:val>
          <c:smooth val="0"/>
          <c:extLst>
            <c:ext xmlns:c16="http://schemas.microsoft.com/office/drawing/2014/chart" uri="{C3380CC4-5D6E-409C-BE32-E72D297353CC}">
              <c16:uniqueId val="{00000000-6FA5-4CF7-AAE0-3DD57C09C68E}"/>
            </c:ext>
          </c:extLst>
        </c:ser>
        <c:dLbls>
          <c:showLegendKey val="0"/>
          <c:showVal val="0"/>
          <c:showCatName val="0"/>
          <c:showSerName val="0"/>
          <c:showPercent val="0"/>
          <c:showBubbleSize val="0"/>
        </c:dLbls>
        <c:smooth val="0"/>
        <c:axId val="1702047040"/>
        <c:axId val="131182175"/>
      </c:lineChart>
      <c:catAx>
        <c:axId val="170204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1182175"/>
        <c:crosses val="autoZero"/>
        <c:auto val="1"/>
        <c:lblAlgn val="ctr"/>
        <c:lblOffset val="100"/>
        <c:noMultiLvlLbl val="0"/>
      </c:catAx>
      <c:valAx>
        <c:axId val="131182175"/>
        <c:scaling>
          <c:orientation val="minMax"/>
          <c:min val="15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02047040"/>
        <c:crosses val="autoZero"/>
        <c:crossBetween val="between"/>
      </c:valAx>
      <c:spPr>
        <a:noFill/>
        <a:ln>
          <a:noFill/>
        </a:ln>
        <a:effectLst/>
      </c:spPr>
    </c:plotArea>
    <c:legend>
      <c:legendPos val="b"/>
      <c:layout>
        <c:manualLayout>
          <c:xMode val="edge"/>
          <c:yMode val="edge"/>
          <c:x val="0"/>
          <c:y val="0.95257441177857849"/>
          <c:w val="9.8795432027950145E-2"/>
          <c:h val="3.96712209327618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u="none" dirty="0"/>
              <a:t>Non-Credit FTES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539646414162995E-2"/>
          <c:y val="0.16525596419689972"/>
          <c:w val="0.92746035358583701"/>
          <c:h val="0.77609077257400372"/>
        </c:manualLayout>
      </c:layout>
      <c:lineChart>
        <c:grouping val="standard"/>
        <c:varyColors val="0"/>
        <c:ser>
          <c:idx val="0"/>
          <c:order val="0"/>
          <c:tx>
            <c:strRef>
              <c:f>Sheet1!$B$1</c:f>
              <c:strCache>
                <c:ptCount val="1"/>
                <c:pt idx="0">
                  <c:v>Non-Credit FTES</c:v>
                </c:pt>
              </c:strCache>
            </c:strRef>
          </c:tx>
          <c:spPr>
            <a:ln w="57150" cap="rnd">
              <a:solidFill>
                <a:schemeClr val="accent1"/>
              </a:solidFill>
              <a:round/>
            </a:ln>
            <a:effectLst/>
          </c:spPr>
          <c:marker>
            <c:symbol val="none"/>
          </c:marker>
          <c:dLbls>
            <c:dLbl>
              <c:idx val="1"/>
              <c:layout>
                <c:manualLayout>
                  <c:x val="-2.1244546418452699E-2"/>
                  <c:y val="4.00804622457716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0D-4659-BAE1-8C2B66188321}"/>
                </c:ext>
              </c:extLst>
            </c:dLbl>
            <c:dLbl>
              <c:idx val="3"/>
              <c:layout>
                <c:manualLayout>
                  <c:x val="-2.0140793659070844E-2"/>
                  <c:y val="-5.684912886247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0D-4659-BAE1-8C2B66188321}"/>
                </c:ext>
              </c:extLst>
            </c:dLbl>
            <c:dLbl>
              <c:idx val="4"/>
              <c:layout>
                <c:manualLayout>
                  <c:x val="-3.2282074012271726E-2"/>
                  <c:y val="-4.5217577929483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0D-4659-BAE1-8C2B6618832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2018-2019</c:v>
                </c:pt>
                <c:pt idx="1">
                  <c:v>2019-2020</c:v>
                </c:pt>
                <c:pt idx="2">
                  <c:v>2020-2021</c:v>
                </c:pt>
                <c:pt idx="3">
                  <c:v>2021-2022</c:v>
                </c:pt>
                <c:pt idx="4">
                  <c:v>2022-2023</c:v>
                </c:pt>
                <c:pt idx="5">
                  <c:v>2023-2024</c:v>
                </c:pt>
                <c:pt idx="6">
                  <c:v>2024-2025 Proj.</c:v>
                </c:pt>
                <c:pt idx="7">
                  <c:v>2025-2026 Proj.</c:v>
                </c:pt>
              </c:strCache>
            </c:strRef>
          </c:cat>
          <c:val>
            <c:numRef>
              <c:f>Sheet1!$B$2:$B$9</c:f>
              <c:numCache>
                <c:formatCode>#,##0</c:formatCode>
                <c:ptCount val="8"/>
                <c:pt idx="0">
                  <c:v>748</c:v>
                </c:pt>
                <c:pt idx="1">
                  <c:v>612</c:v>
                </c:pt>
                <c:pt idx="2">
                  <c:v>819</c:v>
                </c:pt>
                <c:pt idx="3">
                  <c:v>737</c:v>
                </c:pt>
                <c:pt idx="4">
                  <c:v>836</c:v>
                </c:pt>
                <c:pt idx="5">
                  <c:v>884</c:v>
                </c:pt>
                <c:pt idx="6">
                  <c:v>914</c:v>
                </c:pt>
                <c:pt idx="7">
                  <c:v>941</c:v>
                </c:pt>
              </c:numCache>
            </c:numRef>
          </c:val>
          <c:smooth val="0"/>
          <c:extLst>
            <c:ext xmlns:c16="http://schemas.microsoft.com/office/drawing/2014/chart" uri="{C3380CC4-5D6E-409C-BE32-E72D297353CC}">
              <c16:uniqueId val="{00000000-6FA5-4CF7-AAE0-3DD57C09C68E}"/>
            </c:ext>
          </c:extLst>
        </c:ser>
        <c:dLbls>
          <c:showLegendKey val="0"/>
          <c:showVal val="0"/>
          <c:showCatName val="0"/>
          <c:showSerName val="0"/>
          <c:showPercent val="0"/>
          <c:showBubbleSize val="0"/>
        </c:dLbls>
        <c:smooth val="0"/>
        <c:axId val="1702047040"/>
        <c:axId val="131182175"/>
      </c:lineChart>
      <c:catAx>
        <c:axId val="170204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1182175"/>
        <c:crosses val="autoZero"/>
        <c:auto val="1"/>
        <c:lblAlgn val="ctr"/>
        <c:lblOffset val="100"/>
        <c:noMultiLvlLbl val="0"/>
      </c:catAx>
      <c:valAx>
        <c:axId val="131182175"/>
        <c:scaling>
          <c:orientation val="minMax"/>
          <c:max val="1000"/>
          <c:min val="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02047040"/>
        <c:crosses val="autoZero"/>
        <c:crossBetween val="between"/>
      </c:valAx>
      <c:spPr>
        <a:noFill/>
        <a:ln>
          <a:noFill/>
        </a:ln>
        <a:effectLst/>
      </c:spPr>
    </c:plotArea>
    <c:legend>
      <c:legendPos val="b"/>
      <c:layout>
        <c:manualLayout>
          <c:xMode val="edge"/>
          <c:yMode val="edge"/>
          <c:x val="5.8498896247240618E-2"/>
          <c:y val="0.87309214706981841"/>
          <c:w val="0.19261441657541156"/>
          <c:h val="3.96712209327618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u="none" dirty="0"/>
              <a:t>Non-Resident FTES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Non-Resident FTES</c:v>
                </c:pt>
              </c:strCache>
            </c:strRef>
          </c:tx>
          <c:spPr>
            <a:ln w="57150" cap="rnd">
              <a:solidFill>
                <a:schemeClr val="accent1"/>
              </a:solidFill>
              <a:round/>
            </a:ln>
            <a:effectLst/>
          </c:spPr>
          <c:marker>
            <c:symbol val="none"/>
          </c:marker>
          <c:dLbls>
            <c:dLbl>
              <c:idx val="0"/>
              <c:layout>
                <c:manualLayout>
                  <c:x val="1.2103053976049792E-2"/>
                  <c:y val="-7.038704959630834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30-469A-88B8-F607CDB38640}"/>
                </c:ext>
              </c:extLst>
            </c:dLbl>
            <c:dLbl>
              <c:idx val="1"/>
              <c:layout>
                <c:manualLayout>
                  <c:x val="6.2916348351710494E-3"/>
                  <c:y val="-3.2441850715847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C-4E1F-9A50-38A44BF0B83D}"/>
                </c:ext>
              </c:extLst>
            </c:dLbl>
            <c:dLbl>
              <c:idx val="2"/>
              <c:layout>
                <c:manualLayout>
                  <c:x val="-9.5604730456230469E-3"/>
                  <c:y val="-4.30264947809370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C-4E1F-9A50-38A44BF0B83D}"/>
                </c:ext>
              </c:extLst>
            </c:dLbl>
            <c:dLbl>
              <c:idx val="3"/>
              <c:layout>
                <c:manualLayout>
                  <c:x val="-7.1352059862554362E-3"/>
                  <c:y val="-5.3611138846027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5C-4E1F-9A50-38A44BF0B83D}"/>
                </c:ext>
              </c:extLst>
            </c:dLbl>
            <c:dLbl>
              <c:idx val="4"/>
              <c:layout>
                <c:manualLayout>
                  <c:x val="-2.8268715984333424E-2"/>
                  <c:y val="-5.3611138846027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C-4E1F-9A50-38A44BF0B83D}"/>
                </c:ext>
              </c:extLst>
            </c:dLbl>
            <c:dLbl>
              <c:idx val="5"/>
              <c:layout>
                <c:manualLayout>
                  <c:x val="-2.7147277929878331E-2"/>
                  <c:y val="-4.7260352406973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C-4E1F-9A50-38A44BF0B83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2018-2019</c:v>
                </c:pt>
                <c:pt idx="1">
                  <c:v>2019-2020</c:v>
                </c:pt>
                <c:pt idx="2">
                  <c:v>2020-2021</c:v>
                </c:pt>
                <c:pt idx="3">
                  <c:v>2021-2022</c:v>
                </c:pt>
                <c:pt idx="4">
                  <c:v>2022-2023</c:v>
                </c:pt>
                <c:pt idx="5">
                  <c:v>2023-2024 </c:v>
                </c:pt>
                <c:pt idx="6">
                  <c:v>2024-2025 Proj.</c:v>
                </c:pt>
                <c:pt idx="7">
                  <c:v>2025-2026 Proj.</c:v>
                </c:pt>
              </c:strCache>
            </c:strRef>
          </c:cat>
          <c:val>
            <c:numRef>
              <c:f>Sheet1!$B$2:$B$9</c:f>
              <c:numCache>
                <c:formatCode>#,##0</c:formatCode>
                <c:ptCount val="8"/>
                <c:pt idx="0">
                  <c:v>4259</c:v>
                </c:pt>
                <c:pt idx="1">
                  <c:v>3703</c:v>
                </c:pt>
                <c:pt idx="2">
                  <c:v>3088</c:v>
                </c:pt>
                <c:pt idx="3">
                  <c:v>2764</c:v>
                </c:pt>
                <c:pt idx="4">
                  <c:v>2844</c:v>
                </c:pt>
                <c:pt idx="5">
                  <c:v>3157</c:v>
                </c:pt>
                <c:pt idx="6">
                  <c:v>3120</c:v>
                </c:pt>
                <c:pt idx="7">
                  <c:v>3120</c:v>
                </c:pt>
              </c:numCache>
            </c:numRef>
          </c:val>
          <c:smooth val="0"/>
          <c:extLst>
            <c:ext xmlns:c16="http://schemas.microsoft.com/office/drawing/2014/chart" uri="{C3380CC4-5D6E-409C-BE32-E72D297353CC}">
              <c16:uniqueId val="{00000000-4506-4C24-9A5C-ED40A5CAFB12}"/>
            </c:ext>
          </c:extLst>
        </c:ser>
        <c:dLbls>
          <c:showLegendKey val="0"/>
          <c:showVal val="0"/>
          <c:showCatName val="0"/>
          <c:showSerName val="0"/>
          <c:showPercent val="0"/>
          <c:showBubbleSize val="0"/>
        </c:dLbls>
        <c:smooth val="0"/>
        <c:axId val="1702047040"/>
        <c:axId val="131182175"/>
      </c:lineChart>
      <c:catAx>
        <c:axId val="170204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1182175"/>
        <c:crosses val="autoZero"/>
        <c:auto val="1"/>
        <c:lblAlgn val="ctr"/>
        <c:lblOffset val="100"/>
        <c:noMultiLvlLbl val="0"/>
      </c:catAx>
      <c:valAx>
        <c:axId val="131182175"/>
        <c:scaling>
          <c:orientation val="minMax"/>
          <c:max val="5500"/>
          <c:min val="2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0204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Salaries</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2018-2019 Through 2025-2026 Projected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1622610650287433E-2"/>
          <c:y val="0.15653777652793402"/>
          <c:w val="0.85096258893830978"/>
          <c:h val="0.73551431071116113"/>
        </c:manualLayout>
      </c:layout>
      <c:lineChart>
        <c:grouping val="standard"/>
        <c:varyColors val="0"/>
        <c:ser>
          <c:idx val="0"/>
          <c:order val="0"/>
          <c:tx>
            <c:strRef>
              <c:f>Sheet1!$L$1</c:f>
              <c:strCache>
                <c:ptCount val="1"/>
                <c:pt idx="0">
                  <c:v>Salaries</c:v>
                </c:pt>
              </c:strCache>
            </c:strRef>
          </c:tx>
          <c:spPr>
            <a:ln w="57150" cap="rnd">
              <a:solidFill>
                <a:schemeClr val="accent1"/>
              </a:solidFill>
              <a:round/>
            </a:ln>
            <a:effectLst/>
          </c:spPr>
          <c:marker>
            <c:symbol val="none"/>
          </c:marker>
          <c:dLbls>
            <c:dLbl>
              <c:idx val="0"/>
              <c:layout>
                <c:manualLayout>
                  <c:x val="-3.8319739060062114E-2"/>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5.1188682940246019E-2"/>
                  <c:y val="-3.5714285714285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4.6063570572193166E-2"/>
                  <c:y val="-8.9285714285714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5.992221282568197E-2"/>
                  <c:y val="-7.936507936507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7.5336817655848293E-2"/>
                  <c:y val="-7.3412698412698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7.4679209643479377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5.8940519675490008E-2"/>
                  <c:y val="-5.3571428571428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4.5088534397011361E-2"/>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2018-2019</c:v>
                </c:pt>
                <c:pt idx="1">
                  <c:v>2019-2020</c:v>
                </c:pt>
                <c:pt idx="2">
                  <c:v>2020-2021</c:v>
                </c:pt>
                <c:pt idx="3">
                  <c:v>2021-2022</c:v>
                </c:pt>
                <c:pt idx="4">
                  <c:v>2022-2023</c:v>
                </c:pt>
                <c:pt idx="5">
                  <c:v>2023-2024 </c:v>
                </c:pt>
                <c:pt idx="6">
                  <c:v>2024-2025 Projected</c:v>
                </c:pt>
                <c:pt idx="7">
                  <c:v>2025-2026 Projected</c:v>
                </c:pt>
              </c:strCache>
            </c:strRef>
          </c:cat>
          <c:val>
            <c:numRef>
              <c:f>Sheet1!$L$2:$L$9</c:f>
              <c:numCache>
                <c:formatCode>#,##0</c:formatCode>
                <c:ptCount val="8"/>
                <c:pt idx="0">
                  <c:v>112179086</c:v>
                </c:pt>
                <c:pt idx="1">
                  <c:v>120446348</c:v>
                </c:pt>
                <c:pt idx="2">
                  <c:v>112789091</c:v>
                </c:pt>
                <c:pt idx="3">
                  <c:v>118089645</c:v>
                </c:pt>
                <c:pt idx="4">
                  <c:v>132794095</c:v>
                </c:pt>
                <c:pt idx="5">
                  <c:v>139204133</c:v>
                </c:pt>
                <c:pt idx="6">
                  <c:v>142628199</c:v>
                </c:pt>
                <c:pt idx="7">
                  <c:v>145481003</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in val="105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21742994924182954"/>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Benefits</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2018-2019</a:t>
            </a:r>
            <a:r>
              <a:rPr lang="en-US" sz="2400" b="1" baseline="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Through 2025-2026 Projected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1622610650287433E-2"/>
          <c:y val="0.15653777652793402"/>
          <c:w val="0.85096258893830978"/>
          <c:h val="0.73551431071116113"/>
        </c:manualLayout>
      </c:layout>
      <c:lineChart>
        <c:grouping val="standard"/>
        <c:varyColors val="0"/>
        <c:ser>
          <c:idx val="0"/>
          <c:order val="0"/>
          <c:tx>
            <c:strRef>
              <c:f>Sheet1!$N$1</c:f>
              <c:strCache>
                <c:ptCount val="1"/>
                <c:pt idx="0">
                  <c:v>Benefits</c:v>
                </c:pt>
              </c:strCache>
            </c:strRef>
          </c:tx>
          <c:spPr>
            <a:ln w="57150" cap="rnd">
              <a:solidFill>
                <a:schemeClr val="accent1"/>
              </a:solidFill>
              <a:round/>
            </a:ln>
            <a:effectLst/>
          </c:spPr>
          <c:marker>
            <c:symbol val="none"/>
          </c:marker>
          <c:dLbls>
            <c:dLbl>
              <c:idx val="0"/>
              <c:layout>
                <c:manualLayout>
                  <c:x val="-5.009163031171833E-2"/>
                  <c:y val="-5.7539682539682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4.9048339076308525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6.3186321483693145E-2"/>
                  <c:y val="-0.11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4.8150358593710821E-2"/>
                  <c:y val="-4.5634920634920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4.1091315832848321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8.9661616691041945E-2"/>
                  <c:y val="-2.3809523809523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1231508355936151"/>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0.11464968152866242"/>
                  <c:y val="-1.7857142857142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dLbl>
              <c:idx val="8"/>
              <c:layout>
                <c:manualLayout>
                  <c:x val="-8.1333066829625073E-2"/>
                  <c:y val="-3.5714285714285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2B-41EB-97D8-6F1833B1A2D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2018-2019</c:v>
                </c:pt>
                <c:pt idx="1">
                  <c:v>2019-2020</c:v>
                </c:pt>
                <c:pt idx="2">
                  <c:v>2020-2021</c:v>
                </c:pt>
                <c:pt idx="3">
                  <c:v>2021-2022</c:v>
                </c:pt>
                <c:pt idx="4">
                  <c:v>2022-2023</c:v>
                </c:pt>
                <c:pt idx="5">
                  <c:v>2023-2024 </c:v>
                </c:pt>
                <c:pt idx="6">
                  <c:v>2024-2025 Projected</c:v>
                </c:pt>
                <c:pt idx="7">
                  <c:v>2025-2026 Projected</c:v>
                </c:pt>
              </c:strCache>
            </c:strRef>
          </c:cat>
          <c:val>
            <c:numRef>
              <c:f>Sheet1!$N$2:$N$9</c:f>
              <c:numCache>
                <c:formatCode>#,##0</c:formatCode>
                <c:ptCount val="8"/>
                <c:pt idx="0">
                  <c:v>49274742</c:v>
                </c:pt>
                <c:pt idx="1">
                  <c:v>55466408</c:v>
                </c:pt>
                <c:pt idx="2">
                  <c:v>55281777</c:v>
                </c:pt>
                <c:pt idx="3">
                  <c:v>59037060</c:v>
                </c:pt>
                <c:pt idx="4">
                  <c:v>62712616</c:v>
                </c:pt>
                <c:pt idx="5">
                  <c:v>67379984</c:v>
                </c:pt>
                <c:pt idx="6">
                  <c:v>72178273</c:v>
                </c:pt>
                <c:pt idx="7">
                  <c:v>74956328</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in val="45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22392783097552829"/>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Supplies</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2018-2019 Through 2025-2026 Projected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6.5311244759949483E-2"/>
          <c:y val="0.14463301462317207"/>
          <c:w val="0.85096258893830978"/>
          <c:h val="0.73551431071116113"/>
        </c:manualLayout>
      </c:layout>
      <c:lineChart>
        <c:grouping val="standard"/>
        <c:varyColors val="0"/>
        <c:ser>
          <c:idx val="0"/>
          <c:order val="0"/>
          <c:tx>
            <c:strRef>
              <c:f>Sheet1!$P$1</c:f>
              <c:strCache>
                <c:ptCount val="1"/>
                <c:pt idx="0">
                  <c:v>Supplies</c:v>
                </c:pt>
              </c:strCache>
            </c:strRef>
          </c:tx>
          <c:spPr>
            <a:ln w="57150" cap="rnd">
              <a:solidFill>
                <a:schemeClr val="accent1"/>
              </a:solidFill>
              <a:round/>
            </a:ln>
            <a:effectLst/>
          </c:spPr>
          <c:marker>
            <c:symbol val="none"/>
          </c:marker>
          <c:dLbls>
            <c:dLbl>
              <c:idx val="0"/>
              <c:layout>
                <c:manualLayout>
                  <c:x val="2.4820404926094095E-2"/>
                  <c:y val="7.9365079365079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5.0118528177608375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1.9309272272974399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4.1729289982213237E-2"/>
                  <c:y val="-8.1349206349206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3.2529940377098332E-2"/>
                  <c:y val="-5.5555555555555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5.2205599072135733E-2"/>
                  <c:y val="-5.3571428571428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12208067940552017"/>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5.2579737920792444E-2"/>
                  <c:y val="-5.7539682539682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2018-2019</c:v>
                </c:pt>
                <c:pt idx="1">
                  <c:v>2019-2020</c:v>
                </c:pt>
                <c:pt idx="2">
                  <c:v>2020-2021</c:v>
                </c:pt>
                <c:pt idx="3">
                  <c:v>2021-2022</c:v>
                </c:pt>
                <c:pt idx="4">
                  <c:v>2022-2023</c:v>
                </c:pt>
                <c:pt idx="5">
                  <c:v>2023-2024</c:v>
                </c:pt>
                <c:pt idx="6">
                  <c:v>2024-2025 Projected</c:v>
                </c:pt>
                <c:pt idx="7">
                  <c:v>2025-2026 Projected</c:v>
                </c:pt>
              </c:strCache>
            </c:strRef>
          </c:cat>
          <c:val>
            <c:numRef>
              <c:f>Sheet1!$P$2:$P$9</c:f>
              <c:numCache>
                <c:formatCode>#,##0</c:formatCode>
                <c:ptCount val="8"/>
                <c:pt idx="0">
                  <c:v>923954</c:v>
                </c:pt>
                <c:pt idx="1">
                  <c:v>740219</c:v>
                </c:pt>
                <c:pt idx="2">
                  <c:v>422183</c:v>
                </c:pt>
                <c:pt idx="3">
                  <c:v>458545</c:v>
                </c:pt>
                <c:pt idx="4">
                  <c:v>676025</c:v>
                </c:pt>
                <c:pt idx="5">
                  <c:v>654842</c:v>
                </c:pt>
                <c:pt idx="6">
                  <c:v>851620</c:v>
                </c:pt>
                <c:pt idx="7">
                  <c:v>861049</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ax val="1000000"/>
          <c:min val="37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22571274293324184"/>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Contracts/Services</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2018-2019 Through 2025-2026 Projected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7.1801879660093174E-2"/>
          <c:y val="0.18846019247594051"/>
          <c:w val="0.85096258893830978"/>
          <c:h val="0.73551431071116113"/>
        </c:manualLayout>
      </c:layout>
      <c:lineChart>
        <c:grouping val="standard"/>
        <c:varyColors val="0"/>
        <c:ser>
          <c:idx val="0"/>
          <c:order val="0"/>
          <c:tx>
            <c:strRef>
              <c:f>Sheet1!$R$1</c:f>
              <c:strCache>
                <c:ptCount val="1"/>
                <c:pt idx="0">
                  <c:v>Contracts/Services</c:v>
                </c:pt>
              </c:strCache>
            </c:strRef>
          </c:tx>
          <c:spPr>
            <a:ln w="57150" cap="rnd">
              <a:solidFill>
                <a:schemeClr val="accent1"/>
              </a:solidFill>
              <a:round/>
            </a:ln>
            <a:effectLst/>
          </c:spPr>
          <c:marker>
            <c:symbol val="none"/>
          </c:marker>
          <c:dLbls>
            <c:dLbl>
              <c:idx val="0"/>
              <c:layout>
                <c:manualLayout>
                  <c:x val="-4.4740770651874588E-2"/>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7.6707733180352115E-3"/>
                  <c:y val="1.9841269841269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3.536185125250571E-2"/>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5.136083736993198E-2"/>
                  <c:y val="-6.746031746031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4.1091315832848245E-2"/>
                  <c:y val="-4.5634920634920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3.9363535888510749E-2"/>
                  <c:y val="-2.976190476190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3.1116049444302692E-2"/>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3.4386815077323711E-2"/>
                  <c:y val="-3.5714285714285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dLbl>
              <c:idx val="8"/>
              <c:layout>
                <c:manualLayout>
                  <c:x val="-2.5684126367249975E-2"/>
                  <c:y val="-8.9285714285714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C1-4C9E-B735-7C8EE95C32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2018-2019</c:v>
                </c:pt>
                <c:pt idx="1">
                  <c:v>2019-2020</c:v>
                </c:pt>
                <c:pt idx="2">
                  <c:v>2020-2021</c:v>
                </c:pt>
                <c:pt idx="3">
                  <c:v>2021-2022</c:v>
                </c:pt>
                <c:pt idx="4">
                  <c:v>2022-2023</c:v>
                </c:pt>
                <c:pt idx="5">
                  <c:v>2023-2024 </c:v>
                </c:pt>
                <c:pt idx="6">
                  <c:v>2024-2025 Projected</c:v>
                </c:pt>
                <c:pt idx="7">
                  <c:v>2025-2026 Projected</c:v>
                </c:pt>
              </c:strCache>
            </c:strRef>
          </c:cat>
          <c:val>
            <c:numRef>
              <c:f>Sheet1!$R$2:$R$9</c:f>
              <c:numCache>
                <c:formatCode>#,##0</c:formatCode>
                <c:ptCount val="8"/>
                <c:pt idx="0">
                  <c:v>14917458</c:v>
                </c:pt>
                <c:pt idx="1">
                  <c:v>13540313</c:v>
                </c:pt>
                <c:pt idx="2">
                  <c:v>9458672</c:v>
                </c:pt>
                <c:pt idx="3">
                  <c:v>10725541</c:v>
                </c:pt>
                <c:pt idx="4">
                  <c:v>11950862</c:v>
                </c:pt>
                <c:pt idx="5">
                  <c:v>12200284</c:v>
                </c:pt>
                <c:pt idx="6">
                  <c:v>12151637</c:v>
                </c:pt>
                <c:pt idx="7">
                  <c:v>12418571</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in val="87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49655977643349952"/>
          <c:y val="0.95939695038120232"/>
          <c:w val="0.2374809265026141"/>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Utilities</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2018-2019 Through 2025-2026 Projected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6.5311244759949483E-2"/>
          <c:y val="0.17836317335333082"/>
          <c:w val="0.85096258893830978"/>
          <c:h val="0.73551431071116113"/>
        </c:manualLayout>
      </c:layout>
      <c:lineChart>
        <c:grouping val="standard"/>
        <c:varyColors val="0"/>
        <c:ser>
          <c:idx val="0"/>
          <c:order val="0"/>
          <c:tx>
            <c:strRef>
              <c:f>Sheet1!$T$1</c:f>
              <c:strCache>
                <c:ptCount val="1"/>
                <c:pt idx="0">
                  <c:v>Utilities</c:v>
                </c:pt>
              </c:strCache>
            </c:strRef>
          </c:tx>
          <c:spPr>
            <a:ln w="57150" cap="rnd">
              <a:solidFill>
                <a:schemeClr val="accent1"/>
              </a:solidFill>
              <a:round/>
            </a:ln>
            <a:effectLst/>
          </c:spPr>
          <c:marker>
            <c:symbol val="none"/>
          </c:marker>
          <c:dLbls>
            <c:dLbl>
              <c:idx val="0"/>
              <c:layout>
                <c:manualLayout>
                  <c:x val="-4.4740770651874588E-2"/>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2.9785244300871042E-2"/>
                  <c:y val="-3.7698412698412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3.6432023184474381E-2"/>
                  <c:y val="-9.3253968253968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6.7413416349463212E-2"/>
                  <c:y val="-4.96031746031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4.3231659696785822E-2"/>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4.5784567480323161E-2"/>
                  <c:y val="-6.3492063492063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10495791275014638"/>
                  <c:y val="-3.96825396825400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4.5088534397011361E-2"/>
                  <c:y val="-2.3809523809523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dLbl>
              <c:idx val="8"/>
              <c:layout>
                <c:manualLayout>
                  <c:x val="-8.77540984214375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AE-45AF-ACC5-8C102311EFC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2018-2019</c:v>
                </c:pt>
                <c:pt idx="1">
                  <c:v>2019-2020</c:v>
                </c:pt>
                <c:pt idx="2">
                  <c:v>2020-2021</c:v>
                </c:pt>
                <c:pt idx="3">
                  <c:v>2021-2022</c:v>
                </c:pt>
                <c:pt idx="4">
                  <c:v>2022-2023</c:v>
                </c:pt>
                <c:pt idx="5">
                  <c:v>2023-2024 </c:v>
                </c:pt>
                <c:pt idx="6">
                  <c:v>2024-2025 Projected</c:v>
                </c:pt>
                <c:pt idx="7">
                  <c:v>2025-2026 Projected</c:v>
                </c:pt>
              </c:strCache>
            </c:strRef>
          </c:cat>
          <c:val>
            <c:numRef>
              <c:f>Sheet1!$T$2:$T$9</c:f>
              <c:numCache>
                <c:formatCode>#,##0</c:formatCode>
                <c:ptCount val="8"/>
                <c:pt idx="0">
                  <c:v>3568348</c:v>
                </c:pt>
                <c:pt idx="1">
                  <c:v>3340130</c:v>
                </c:pt>
                <c:pt idx="2">
                  <c:v>2776049</c:v>
                </c:pt>
                <c:pt idx="3">
                  <c:v>3767300</c:v>
                </c:pt>
                <c:pt idx="4">
                  <c:v>4824226</c:v>
                </c:pt>
                <c:pt idx="5">
                  <c:v>4947013</c:v>
                </c:pt>
                <c:pt idx="6">
                  <c:v>6075764</c:v>
                </c:pt>
                <c:pt idx="7">
                  <c:v>6253176</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ax val="6800000"/>
          <c:min val="22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21754539298567183"/>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0.15328</cdr:x>
      <cdr:y>0.69048</cdr:y>
    </cdr:from>
    <cdr:to>
      <cdr:x>0.25547</cdr:x>
      <cdr:y>0.73523</cdr:y>
    </cdr:to>
    <cdr:sp macro="" textlink="">
      <cdr:nvSpPr>
        <cdr:cNvPr id="2" name="TextBox 1">
          <a:extLst xmlns:a="http://schemas.openxmlformats.org/drawingml/2006/main">
            <a:ext uri="{FF2B5EF4-FFF2-40B4-BE49-F238E27FC236}">
              <a16:creationId xmlns:a16="http://schemas.microsoft.com/office/drawing/2014/main" id="{83B4CD8D-B71F-E1E5-C08F-8287034A882A}"/>
            </a:ext>
          </a:extLst>
        </cdr:cNvPr>
        <cdr:cNvSpPr txBox="1"/>
      </cdr:nvSpPr>
      <cdr:spPr>
        <a:xfrm xmlns:a="http://schemas.openxmlformats.org/drawingml/2006/main">
          <a:off x="1600200" y="4419600"/>
          <a:ext cx="1066800" cy="286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COLA: 3.26%</a:t>
          </a:r>
        </a:p>
      </cdr:txBody>
    </cdr:sp>
  </cdr:relSizeAnchor>
  <cdr:relSizeAnchor xmlns:cdr="http://schemas.openxmlformats.org/drawingml/2006/chartDrawing">
    <cdr:from>
      <cdr:x>0.29197</cdr:x>
      <cdr:y>0.63095</cdr:y>
    </cdr:from>
    <cdr:to>
      <cdr:x>0.39416</cdr:x>
      <cdr:y>0.6757</cdr:y>
    </cdr:to>
    <cdr:sp macro="" textlink="">
      <cdr:nvSpPr>
        <cdr:cNvPr id="3" name="TextBox 1">
          <a:extLst xmlns:a="http://schemas.openxmlformats.org/drawingml/2006/main">
            <a:ext uri="{FF2B5EF4-FFF2-40B4-BE49-F238E27FC236}">
              <a16:creationId xmlns:a16="http://schemas.microsoft.com/office/drawing/2014/main" id="{EDA08101-A40A-6F0C-259F-29BBF94E6BB6}"/>
            </a:ext>
          </a:extLst>
        </cdr:cNvPr>
        <cdr:cNvSpPr txBox="1"/>
      </cdr:nvSpPr>
      <cdr:spPr>
        <a:xfrm xmlns:a="http://schemas.openxmlformats.org/drawingml/2006/main">
          <a:off x="3048000" y="4038600"/>
          <a:ext cx="1066800" cy="2864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COLA: </a:t>
          </a:r>
          <a:r>
            <a:rPr lang="en-US"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0.00%</a:t>
          </a:r>
          <a:endPar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0.39895</cdr:x>
      <cdr:y>0.50442</cdr:y>
    </cdr:from>
    <cdr:to>
      <cdr:x>0.50114</cdr:x>
      <cdr:y>0.54917</cdr:y>
    </cdr:to>
    <cdr:sp macro="" textlink="">
      <cdr:nvSpPr>
        <cdr:cNvPr id="4" name="TextBox 1">
          <a:extLst xmlns:a="http://schemas.openxmlformats.org/drawingml/2006/main">
            <a:ext uri="{FF2B5EF4-FFF2-40B4-BE49-F238E27FC236}">
              <a16:creationId xmlns:a16="http://schemas.microsoft.com/office/drawing/2014/main" id="{EDA08101-A40A-6F0C-259F-29BBF94E6BB6}"/>
            </a:ext>
          </a:extLst>
        </cdr:cNvPr>
        <cdr:cNvSpPr txBox="1"/>
      </cdr:nvSpPr>
      <cdr:spPr>
        <a:xfrm xmlns:a="http://schemas.openxmlformats.org/drawingml/2006/main">
          <a:off x="4164798" y="3228722"/>
          <a:ext cx="1066800" cy="2864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COLA: </a:t>
          </a:r>
          <a:r>
            <a:rPr lang="en-US"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5.07</a:t>
          </a:r>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a:t>
          </a:r>
        </a:p>
      </cdr:txBody>
    </cdr:sp>
  </cdr:relSizeAnchor>
  <cdr:relSizeAnchor xmlns:cdr="http://schemas.openxmlformats.org/drawingml/2006/chartDrawing">
    <cdr:from>
      <cdr:x>0.47445</cdr:x>
      <cdr:y>0.38095</cdr:y>
    </cdr:from>
    <cdr:to>
      <cdr:x>0.57664</cdr:x>
      <cdr:y>0.4257</cdr:y>
    </cdr:to>
    <cdr:sp macro="" textlink="">
      <cdr:nvSpPr>
        <cdr:cNvPr id="5" name="TextBox 1">
          <a:extLst xmlns:a="http://schemas.openxmlformats.org/drawingml/2006/main">
            <a:ext uri="{FF2B5EF4-FFF2-40B4-BE49-F238E27FC236}">
              <a16:creationId xmlns:a16="http://schemas.microsoft.com/office/drawing/2014/main" id="{EDA08101-A40A-6F0C-259F-29BBF94E6BB6}"/>
            </a:ext>
          </a:extLst>
        </cdr:cNvPr>
        <cdr:cNvSpPr txBox="1"/>
      </cdr:nvSpPr>
      <cdr:spPr>
        <a:xfrm xmlns:a="http://schemas.openxmlformats.org/drawingml/2006/main">
          <a:off x="4953000" y="2438400"/>
          <a:ext cx="1066800" cy="2864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COLA: </a:t>
          </a:r>
          <a:r>
            <a:rPr lang="en-US"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6.56</a:t>
          </a:r>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a:t>
          </a:r>
        </a:p>
      </cdr:txBody>
    </cdr:sp>
  </cdr:relSizeAnchor>
  <cdr:relSizeAnchor xmlns:cdr="http://schemas.openxmlformats.org/drawingml/2006/chartDrawing">
    <cdr:from>
      <cdr:x>0.54745</cdr:x>
      <cdr:y>0.20238</cdr:y>
    </cdr:from>
    <cdr:to>
      <cdr:x>0.64964</cdr:x>
      <cdr:y>0.24713</cdr:y>
    </cdr:to>
    <cdr:sp macro="" textlink="">
      <cdr:nvSpPr>
        <cdr:cNvPr id="6" name="TextBox 1">
          <a:extLst xmlns:a="http://schemas.openxmlformats.org/drawingml/2006/main">
            <a:ext uri="{FF2B5EF4-FFF2-40B4-BE49-F238E27FC236}">
              <a16:creationId xmlns:a16="http://schemas.microsoft.com/office/drawing/2014/main" id="{EDA08101-A40A-6F0C-259F-29BBF94E6BB6}"/>
            </a:ext>
          </a:extLst>
        </cdr:cNvPr>
        <cdr:cNvSpPr txBox="1"/>
      </cdr:nvSpPr>
      <cdr:spPr>
        <a:xfrm xmlns:a="http://schemas.openxmlformats.org/drawingml/2006/main">
          <a:off x="5715000" y="1295400"/>
          <a:ext cx="1066800" cy="2864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COLA: </a:t>
          </a:r>
          <a:r>
            <a:rPr lang="en-US"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8.22</a:t>
          </a:r>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a:t>
          </a:r>
        </a:p>
      </cdr:txBody>
    </cdr:sp>
  </cdr:relSizeAnchor>
  <cdr:relSizeAnchor xmlns:cdr="http://schemas.openxmlformats.org/drawingml/2006/chartDrawing">
    <cdr:from>
      <cdr:x>0.72993</cdr:x>
      <cdr:y>0.33333</cdr:y>
    </cdr:from>
    <cdr:to>
      <cdr:x>0.83212</cdr:x>
      <cdr:y>0.37808</cdr:y>
    </cdr:to>
    <cdr:sp macro="" textlink="">
      <cdr:nvSpPr>
        <cdr:cNvPr id="7" name="TextBox 1">
          <a:extLst xmlns:a="http://schemas.openxmlformats.org/drawingml/2006/main">
            <a:ext uri="{FF2B5EF4-FFF2-40B4-BE49-F238E27FC236}">
              <a16:creationId xmlns:a16="http://schemas.microsoft.com/office/drawing/2014/main" id="{EDA08101-A40A-6F0C-259F-29BBF94E6BB6}"/>
            </a:ext>
          </a:extLst>
        </cdr:cNvPr>
        <cdr:cNvSpPr txBox="1"/>
      </cdr:nvSpPr>
      <cdr:spPr>
        <a:xfrm xmlns:a="http://schemas.openxmlformats.org/drawingml/2006/main">
          <a:off x="7620000" y="2133600"/>
          <a:ext cx="1066800" cy="2864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COLA: 1.07%</a:t>
          </a:r>
        </a:p>
      </cdr:txBody>
    </cdr:sp>
  </cdr:relSizeAnchor>
  <cdr:relSizeAnchor xmlns:cdr="http://schemas.openxmlformats.org/drawingml/2006/chartDrawing">
    <cdr:from>
      <cdr:x>0.85401</cdr:x>
      <cdr:y>0.33333</cdr:y>
    </cdr:from>
    <cdr:to>
      <cdr:x>0.9562</cdr:x>
      <cdr:y>0.37808</cdr:y>
    </cdr:to>
    <cdr:sp macro="" textlink="">
      <cdr:nvSpPr>
        <cdr:cNvPr id="8" name="TextBox 1">
          <a:extLst xmlns:a="http://schemas.openxmlformats.org/drawingml/2006/main">
            <a:ext uri="{FF2B5EF4-FFF2-40B4-BE49-F238E27FC236}">
              <a16:creationId xmlns:a16="http://schemas.microsoft.com/office/drawing/2014/main" id="{EDA08101-A40A-6F0C-259F-29BBF94E6BB6}"/>
            </a:ext>
          </a:extLst>
        </cdr:cNvPr>
        <cdr:cNvSpPr txBox="1"/>
      </cdr:nvSpPr>
      <cdr:spPr>
        <a:xfrm xmlns:a="http://schemas.openxmlformats.org/drawingml/2006/main">
          <a:off x="8915400" y="2133600"/>
          <a:ext cx="1066800" cy="2864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Hold Harmless Ends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88EAF-6ECA-4616-85EF-35AA19C641F3}" type="datetimeFigureOut">
              <a:rPr lang="en-US"/>
              <a:t>2/19/2025</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t>2/19/2025</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F66726-77F2-4D41-BA1B-92AFEA6BB3B4}" type="slidenum">
              <a:rPr lang="en-US" smtClean="0"/>
              <a:t>6</a:t>
            </a:fld>
            <a:endParaRPr lang="en-US" dirty="0"/>
          </a:p>
        </p:txBody>
      </p:sp>
    </p:spTree>
    <p:extLst>
      <p:ext uri="{BB962C8B-B14F-4D97-AF65-F5344CB8AC3E}">
        <p14:creationId xmlns:p14="http://schemas.microsoft.com/office/powerpoint/2010/main" val="12217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F66726-77F2-4D41-BA1B-92AFEA6BB3B4}" type="slidenum">
              <a:rPr lang="en-US" smtClean="0"/>
              <a:t>15</a:t>
            </a:fld>
            <a:endParaRPr lang="en-US"/>
          </a:p>
        </p:txBody>
      </p:sp>
    </p:spTree>
    <p:extLst>
      <p:ext uri="{BB962C8B-B14F-4D97-AF65-F5344CB8AC3E}">
        <p14:creationId xmlns:p14="http://schemas.microsoft.com/office/powerpoint/2010/main" val="3568356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2/19/2025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2/19/2025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2/19/2025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2/19/2025</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2/19/2025</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2/19/2025</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2/19/2025</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2/19/2025</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2/19/2025</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2/19/2025</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2/19/2025</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0412" y="1752600"/>
            <a:ext cx="10210800" cy="1371600"/>
          </a:xfrm>
        </p:spPr>
        <p:txBody>
          <a:bodyPr>
            <a:normAutofit/>
          </a:bodyPr>
          <a:lstStyle/>
          <a:p>
            <a:r>
              <a:rPr lang="en-US" sz="3200" dirty="0">
                <a:latin typeface="Calibri" panose="020F0502020204030204" pitchFamily="34" charset="0"/>
                <a:cs typeface="Calibri" panose="020F0502020204030204" pitchFamily="34" charset="0"/>
              </a:rPr>
              <a:t>Santa Monica College</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Budget Review and Discussion</a:t>
            </a:r>
            <a:endParaRPr lang="en-US" sz="3200" i="1" dirty="0">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a:xfrm>
            <a:off x="836612" y="3276600"/>
            <a:ext cx="8229600" cy="1219200"/>
          </a:xfrm>
        </p:spPr>
        <p:txBody>
          <a:bodyPr/>
          <a:lstStyle/>
          <a:p>
            <a:r>
              <a:rPr lang="it-IT" dirty="0">
                <a:latin typeface="Calibri" panose="020F0502020204030204" pitchFamily="34" charset="0"/>
                <a:cs typeface="Calibri" panose="020F0502020204030204" pitchFamily="34" charset="0"/>
              </a:rPr>
              <a:t>Board of trustees </a:t>
            </a:r>
          </a:p>
          <a:p>
            <a:r>
              <a:rPr lang="it-IT" dirty="0">
                <a:latin typeface="Calibri" panose="020F0502020204030204" pitchFamily="34" charset="0"/>
                <a:cs typeface="Calibri" panose="020F0502020204030204" pitchFamily="34" charset="0"/>
              </a:rPr>
              <a:t>February 18, 2025</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908835074"/>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98E6225C-1396-19D9-372F-CBCBD1978502}"/>
              </a:ext>
            </a:extLst>
          </p:cNvPr>
          <p:cNvCxnSpPr>
            <a:cxnSpLocks/>
          </p:cNvCxnSpPr>
          <p:nvPr/>
        </p:nvCxnSpPr>
        <p:spPr>
          <a:xfrm flipV="1">
            <a:off x="5789612" y="2057400"/>
            <a:ext cx="2133600" cy="137160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1530C3-D0F8-69E5-36AF-6260E60FB051}"/>
              </a:ext>
            </a:extLst>
          </p:cNvPr>
          <p:cNvSpPr txBox="1"/>
          <p:nvPr/>
        </p:nvSpPr>
        <p:spPr>
          <a:xfrm>
            <a:off x="5398950" y="1276290"/>
            <a:ext cx="2908168" cy="461665"/>
          </a:xfrm>
          <a:prstGeom prst="rect">
            <a:avLst/>
          </a:prstGeom>
          <a:noFill/>
        </p:spPr>
        <p:txBody>
          <a:bodyPr wrap="none" rtlCol="0">
            <a:spAutoFit/>
          </a:bodyPr>
          <a:lstStyle/>
          <a:p>
            <a:r>
              <a:rPr lang="en-US" sz="2400" dirty="0">
                <a:solidFill>
                  <a:srgbClr val="FF0000"/>
                </a:solidFill>
                <a:latin typeface="Calibri" panose="020F0502020204030204" pitchFamily="34" charset="0"/>
                <a:cs typeface="Calibri" panose="020F0502020204030204" pitchFamily="34" charset="0"/>
              </a:rPr>
              <a:t>$13,141,213 or 22.3%</a:t>
            </a:r>
          </a:p>
        </p:txBody>
      </p:sp>
    </p:spTree>
    <p:extLst>
      <p:ext uri="{BB962C8B-B14F-4D97-AF65-F5344CB8AC3E}">
        <p14:creationId xmlns:p14="http://schemas.microsoft.com/office/powerpoint/2010/main" val="72066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497122713"/>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979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692055724"/>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98E6225C-1396-19D9-372F-CBCBD1978502}"/>
              </a:ext>
            </a:extLst>
          </p:cNvPr>
          <p:cNvCxnSpPr>
            <a:cxnSpLocks/>
          </p:cNvCxnSpPr>
          <p:nvPr/>
        </p:nvCxnSpPr>
        <p:spPr>
          <a:xfrm flipV="1">
            <a:off x="5789612" y="3429000"/>
            <a:ext cx="3048000" cy="764232"/>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1530C3-D0F8-69E5-36AF-6260E60FB051}"/>
              </a:ext>
            </a:extLst>
          </p:cNvPr>
          <p:cNvSpPr txBox="1"/>
          <p:nvPr/>
        </p:nvSpPr>
        <p:spPr>
          <a:xfrm>
            <a:off x="7008812" y="2667000"/>
            <a:ext cx="2752677" cy="461665"/>
          </a:xfrm>
          <a:prstGeom prst="rect">
            <a:avLst/>
          </a:prstGeom>
          <a:noFill/>
        </p:spPr>
        <p:txBody>
          <a:bodyPr wrap="none" rtlCol="0">
            <a:spAutoFit/>
          </a:bodyPr>
          <a:lstStyle/>
          <a:p>
            <a:r>
              <a:rPr lang="en-US" sz="2400" dirty="0">
                <a:solidFill>
                  <a:srgbClr val="FF0000"/>
                </a:solidFill>
                <a:latin typeface="Calibri" panose="020F0502020204030204" pitchFamily="34" charset="0"/>
                <a:cs typeface="Calibri" panose="020F0502020204030204" pitchFamily="34" charset="0"/>
              </a:rPr>
              <a:t>$1,426,096 or 13.3%</a:t>
            </a:r>
          </a:p>
        </p:txBody>
      </p:sp>
    </p:spTree>
    <p:extLst>
      <p:ext uri="{BB962C8B-B14F-4D97-AF65-F5344CB8AC3E}">
        <p14:creationId xmlns:p14="http://schemas.microsoft.com/office/powerpoint/2010/main" val="10871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1386261176"/>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98E6225C-1396-19D9-372F-CBCBD1978502}"/>
              </a:ext>
            </a:extLst>
          </p:cNvPr>
          <p:cNvCxnSpPr>
            <a:cxnSpLocks/>
          </p:cNvCxnSpPr>
          <p:nvPr/>
        </p:nvCxnSpPr>
        <p:spPr>
          <a:xfrm flipV="1">
            <a:off x="5408612" y="2047220"/>
            <a:ext cx="2514600" cy="198120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1530C3-D0F8-69E5-36AF-6260E60FB051}"/>
              </a:ext>
            </a:extLst>
          </p:cNvPr>
          <p:cNvSpPr txBox="1"/>
          <p:nvPr/>
        </p:nvSpPr>
        <p:spPr>
          <a:xfrm>
            <a:off x="3732212" y="1785610"/>
            <a:ext cx="3199915" cy="523220"/>
          </a:xfrm>
          <a:prstGeom prst="rect">
            <a:avLst/>
          </a:prstGeom>
          <a:noFill/>
        </p:spPr>
        <p:txBody>
          <a:bodyPr wrap="none" rtlCol="0">
            <a:spAutoFit/>
          </a:bodyPr>
          <a:lstStyle/>
          <a:p>
            <a:r>
              <a:rPr lang="en-US" sz="2800" dirty="0">
                <a:solidFill>
                  <a:srgbClr val="FF0000"/>
                </a:solidFill>
                <a:latin typeface="Calibri" panose="020F0502020204030204" pitchFamily="34" charset="0"/>
                <a:cs typeface="Calibri" panose="020F0502020204030204" pitchFamily="34" charset="0"/>
              </a:rPr>
              <a:t>$2,308,464 or 61.3%</a:t>
            </a:r>
          </a:p>
        </p:txBody>
      </p:sp>
    </p:spTree>
    <p:extLst>
      <p:ext uri="{BB962C8B-B14F-4D97-AF65-F5344CB8AC3E}">
        <p14:creationId xmlns:p14="http://schemas.microsoft.com/office/powerpoint/2010/main" val="281227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4289532553"/>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98E6225C-1396-19D9-372F-CBCBD1978502}"/>
              </a:ext>
            </a:extLst>
          </p:cNvPr>
          <p:cNvCxnSpPr>
            <a:cxnSpLocks/>
          </p:cNvCxnSpPr>
          <p:nvPr/>
        </p:nvCxnSpPr>
        <p:spPr>
          <a:xfrm flipV="1">
            <a:off x="5637212" y="2057400"/>
            <a:ext cx="2286000" cy="1190952"/>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1530C3-D0F8-69E5-36AF-6260E60FB051}"/>
              </a:ext>
            </a:extLst>
          </p:cNvPr>
          <p:cNvSpPr txBox="1"/>
          <p:nvPr/>
        </p:nvSpPr>
        <p:spPr>
          <a:xfrm>
            <a:off x="4259970" y="2057400"/>
            <a:ext cx="2520242" cy="461665"/>
          </a:xfrm>
          <a:prstGeom prst="rect">
            <a:avLst/>
          </a:prstGeom>
          <a:noFill/>
        </p:spPr>
        <p:txBody>
          <a:bodyPr wrap="none" rtlCol="0">
            <a:spAutoFit/>
          </a:bodyPr>
          <a:lstStyle/>
          <a:p>
            <a:r>
              <a:rPr lang="en-US" sz="2400" dirty="0">
                <a:solidFill>
                  <a:srgbClr val="FF0000"/>
                </a:solidFill>
                <a:latin typeface="Calibri" panose="020F0502020204030204" pitchFamily="34" charset="0"/>
                <a:cs typeface="Calibri" panose="020F0502020204030204" pitchFamily="34" charset="0"/>
              </a:rPr>
              <a:t>$467,016 or 30.0%</a:t>
            </a:r>
          </a:p>
        </p:txBody>
      </p:sp>
    </p:spTree>
    <p:extLst>
      <p:ext uri="{BB962C8B-B14F-4D97-AF65-F5344CB8AC3E}">
        <p14:creationId xmlns:p14="http://schemas.microsoft.com/office/powerpoint/2010/main" val="141649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1508569320"/>
              </p:ext>
            </p:extLst>
          </p:nvPr>
        </p:nvGraphicFramePr>
        <p:xfrm>
          <a:off x="152360" y="77073"/>
          <a:ext cx="11864162" cy="639913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Arrow Connector 11">
            <a:extLst>
              <a:ext uri="{FF2B5EF4-FFF2-40B4-BE49-F238E27FC236}">
                <a16:creationId xmlns:a16="http://schemas.microsoft.com/office/drawing/2014/main" id="{0567E479-AD98-DD7C-A6CB-69BB95C3239A}"/>
              </a:ext>
            </a:extLst>
          </p:cNvPr>
          <p:cNvCxnSpPr>
            <a:cxnSpLocks/>
          </p:cNvCxnSpPr>
          <p:nvPr/>
        </p:nvCxnSpPr>
        <p:spPr>
          <a:xfrm>
            <a:off x="6667601" y="1690610"/>
            <a:ext cx="2551011" cy="196699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1E412E6-6895-A3D6-D670-543CD5349C52}"/>
              </a:ext>
            </a:extLst>
          </p:cNvPr>
          <p:cNvSpPr txBox="1"/>
          <p:nvPr/>
        </p:nvSpPr>
        <p:spPr>
          <a:xfrm>
            <a:off x="8151812" y="1628611"/>
            <a:ext cx="3112349" cy="1015014"/>
          </a:xfrm>
          <a:prstGeom prst="rect">
            <a:avLst/>
          </a:prstGeom>
          <a:noFill/>
        </p:spPr>
        <p:txBody>
          <a:bodyPr wrap="none" rtlCol="0">
            <a:spAutoFit/>
          </a:bodyPr>
          <a:lstStyle/>
          <a:p>
            <a:pPr algn="ctr"/>
            <a:r>
              <a:rPr lang="en-US" sz="1999" b="1" dirty="0">
                <a:latin typeface="Calibri" panose="020F0502020204030204" pitchFamily="34" charset="0"/>
                <a:ea typeface="Calibri" panose="020F0502020204030204" pitchFamily="34" charset="0"/>
                <a:cs typeface="Calibri" panose="020F0502020204030204" pitchFamily="34" charset="0"/>
              </a:rPr>
              <a:t>Reduction in Fund Balance</a:t>
            </a:r>
          </a:p>
          <a:p>
            <a:pPr algn="ctr"/>
            <a:r>
              <a:rPr lang="en-US" sz="1999" b="1" dirty="0">
                <a:latin typeface="Calibri" panose="020F0502020204030204" pitchFamily="34" charset="0"/>
                <a:ea typeface="Calibri" panose="020F0502020204030204" pitchFamily="34" charset="0"/>
                <a:cs typeface="Calibri" panose="020F0502020204030204" pitchFamily="34" charset="0"/>
              </a:rPr>
              <a:t> of</a:t>
            </a:r>
          </a:p>
          <a:p>
            <a:pPr algn="ctr"/>
            <a:r>
              <a:rPr lang="en-US" sz="1999" b="1" dirty="0">
                <a:latin typeface="Calibri" panose="020F0502020204030204" pitchFamily="34" charset="0"/>
                <a:ea typeface="Calibri" panose="020F0502020204030204" pitchFamily="34" charset="0"/>
                <a:cs typeface="Calibri" panose="020F0502020204030204" pitchFamily="34" charset="0"/>
              </a:rPr>
              <a:t> </a:t>
            </a:r>
            <a:r>
              <a:rPr lang="en-US" sz="1999" b="1" dirty="0">
                <a:solidFill>
                  <a:srgbClr val="FF0000"/>
                </a:solidFill>
                <a:latin typeface="Calibri" panose="020F0502020204030204" pitchFamily="34" charset="0"/>
                <a:ea typeface="Calibri" panose="020F0502020204030204" pitchFamily="34" charset="0"/>
                <a:cs typeface="Calibri" panose="020F0502020204030204" pitchFamily="34" charset="0"/>
              </a:rPr>
              <a:t>&lt;$21,338,995&gt; </a:t>
            </a:r>
            <a:r>
              <a:rPr lang="en-US" sz="1999" b="1" dirty="0">
                <a:latin typeface="Calibri" panose="020F0502020204030204" pitchFamily="34" charset="0"/>
                <a:ea typeface="Calibri" panose="020F0502020204030204" pitchFamily="34" charset="0"/>
                <a:cs typeface="Calibri" panose="020F0502020204030204" pitchFamily="34" charset="0"/>
              </a:rPr>
              <a:t>or </a:t>
            </a:r>
            <a:r>
              <a:rPr lang="en-US" sz="1999" b="1" dirty="0">
                <a:solidFill>
                  <a:srgbClr val="FF0000"/>
                </a:solidFill>
                <a:latin typeface="Calibri" panose="020F0502020204030204" pitchFamily="34" charset="0"/>
                <a:ea typeface="Calibri" panose="020F0502020204030204" pitchFamily="34" charset="0"/>
                <a:cs typeface="Calibri" panose="020F0502020204030204" pitchFamily="34" charset="0"/>
              </a:rPr>
              <a:t>&lt;48%&gt;</a:t>
            </a:r>
          </a:p>
        </p:txBody>
      </p:sp>
      <p:sp>
        <p:nvSpPr>
          <p:cNvPr id="19" name="TextBox 18">
            <a:extLst>
              <a:ext uri="{FF2B5EF4-FFF2-40B4-BE49-F238E27FC236}">
                <a16:creationId xmlns:a16="http://schemas.microsoft.com/office/drawing/2014/main" id="{B630B586-2426-08EF-7B49-2A654D35331B}"/>
              </a:ext>
            </a:extLst>
          </p:cNvPr>
          <p:cNvSpPr txBox="1"/>
          <p:nvPr/>
        </p:nvSpPr>
        <p:spPr>
          <a:xfrm>
            <a:off x="5484809" y="3505200"/>
            <a:ext cx="2365584" cy="707630"/>
          </a:xfrm>
          <a:prstGeom prst="rect">
            <a:avLst/>
          </a:prstGeom>
          <a:noFill/>
        </p:spPr>
        <p:txBody>
          <a:bodyPr wrap="none" rtlCol="0">
            <a:spAutoFit/>
          </a:bodyPr>
          <a:lstStyle/>
          <a:p>
            <a:pPr algn="ctr"/>
            <a:r>
              <a:rPr lang="en-US" sz="1999" b="1" dirty="0">
                <a:latin typeface="Calibri" panose="020F0502020204030204" pitchFamily="34" charset="0"/>
                <a:ea typeface="Calibri" panose="020F0502020204030204" pitchFamily="34" charset="0"/>
                <a:cs typeface="Calibri" panose="020F0502020204030204" pitchFamily="34" charset="0"/>
              </a:rPr>
              <a:t>Equivalent to</a:t>
            </a:r>
          </a:p>
          <a:p>
            <a:pPr algn="ctr"/>
            <a:r>
              <a:rPr lang="en-US" sz="1999" b="1" dirty="0">
                <a:solidFill>
                  <a:srgbClr val="FF0000"/>
                </a:solidFill>
                <a:latin typeface="Calibri" panose="020F0502020204030204" pitchFamily="34" charset="0"/>
                <a:ea typeface="Calibri" panose="020F0502020204030204" pitchFamily="34" charset="0"/>
                <a:cs typeface="Calibri" panose="020F0502020204030204" pitchFamily="34" charset="0"/>
              </a:rPr>
              <a:t>&lt;$592,750&gt; </a:t>
            </a:r>
            <a:r>
              <a:rPr lang="en-US" sz="1999" b="1" dirty="0">
                <a:latin typeface="Calibri" panose="020F0502020204030204" pitchFamily="34" charset="0"/>
                <a:ea typeface="Calibri" panose="020F0502020204030204" pitchFamily="34" charset="0"/>
                <a:cs typeface="Calibri" panose="020F0502020204030204" pitchFamily="34" charset="0"/>
              </a:rPr>
              <a:t>a month</a:t>
            </a:r>
          </a:p>
        </p:txBody>
      </p:sp>
    </p:spTree>
    <p:extLst>
      <p:ext uri="{BB962C8B-B14F-4D97-AF65-F5344CB8AC3E}">
        <p14:creationId xmlns:p14="http://schemas.microsoft.com/office/powerpoint/2010/main" val="60448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DEF96-A7DA-F357-2515-74F24008B4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4A906F-0D64-47E1-D139-2A581B2CD4E6}"/>
              </a:ext>
            </a:extLst>
          </p:cNvPr>
          <p:cNvSpPr>
            <a:spLocks noGrp="1"/>
          </p:cNvSpPr>
          <p:nvPr>
            <p:ph type="title"/>
          </p:nvPr>
        </p:nvSpPr>
        <p:spPr>
          <a:xfrm>
            <a:off x="323056" y="2171700"/>
            <a:ext cx="11542711" cy="1257300"/>
          </a:xfrm>
        </p:spPr>
        <p:txBody>
          <a:bodyPr>
            <a:noAutofit/>
          </a:bodyPr>
          <a:lstStyle/>
          <a:p>
            <a:pPr algn="ctr"/>
            <a:r>
              <a:rPr lang="en-US" sz="8800" u="sng" dirty="0">
                <a:solidFill>
                  <a:schemeClr val="tx2">
                    <a:lumMod val="75000"/>
                  </a:schemeClr>
                </a:solidFill>
                <a:latin typeface="Calibri" panose="020F0502020204030204" pitchFamily="34" charset="0"/>
                <a:cs typeface="Calibri" panose="020F0502020204030204" pitchFamily="34" charset="0"/>
              </a:rPr>
              <a:t>Budget Actions</a:t>
            </a:r>
          </a:p>
        </p:txBody>
      </p:sp>
      <p:pic>
        <p:nvPicPr>
          <p:cNvPr id="4" name="Picture 2" descr="Santa Monica College seal.svg">
            <a:extLst>
              <a:ext uri="{FF2B5EF4-FFF2-40B4-BE49-F238E27FC236}">
                <a16:creationId xmlns:a16="http://schemas.microsoft.com/office/drawing/2014/main" id="{19375C6D-C6DA-8C50-A4C1-8488314713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53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2FAD7-E0A5-BA2C-5222-5E1BA273CB45}"/>
              </a:ext>
            </a:extLst>
          </p:cNvPr>
          <p:cNvSpPr>
            <a:spLocks noGrp="1"/>
          </p:cNvSpPr>
          <p:nvPr>
            <p:ph idx="1"/>
          </p:nvPr>
        </p:nvSpPr>
        <p:spPr>
          <a:xfrm>
            <a:off x="112711" y="599421"/>
            <a:ext cx="11963399" cy="4201180"/>
          </a:xfrm>
        </p:spPr>
        <p:txBody>
          <a:bodyPr>
            <a:noAutofit/>
          </a:bodyPr>
          <a:lstStyle/>
          <a:p>
            <a:pPr marL="342900" marR="0" lvl="0" indent="-342900">
              <a:buSzPts val="1000"/>
              <a:buFont typeface="Symbol" panose="05050102010706020507" pitchFamily="18" charset="2"/>
              <a:buChar char=""/>
              <a:tabLst>
                <a:tab pos="457200" algn="l"/>
              </a:tabLst>
            </a:pPr>
            <a:r>
              <a:rPr lang="en-US" sz="2800" dirty="0">
                <a:effectLst/>
                <a:latin typeface="Calibri" panose="020F0502020204030204" pitchFamily="34" charset="0"/>
                <a:ea typeface="Times New Roman" panose="02020603050405020304" pitchFamily="18" charset="0"/>
              </a:rPr>
              <a:t>Increase in schedule efficiency</a:t>
            </a:r>
          </a:p>
          <a:p>
            <a:pPr marL="342900" marR="0" lvl="0" indent="-342900">
              <a:buSzPts val="1000"/>
              <a:buFont typeface="Symbol" panose="05050102010706020507" pitchFamily="18" charset="2"/>
              <a:buChar char=""/>
              <a:tabLst>
                <a:tab pos="457200" algn="l"/>
              </a:tabLst>
            </a:pPr>
            <a:r>
              <a:rPr lang="en-US" sz="2800" dirty="0">
                <a:latin typeface="Calibri" panose="020F0502020204030204" pitchFamily="34" charset="0"/>
              </a:rPr>
              <a:t>Non-faculty attrition</a:t>
            </a:r>
          </a:p>
          <a:p>
            <a:pPr marL="342900" marR="0" lvl="0" indent="-342900">
              <a:buSzPts val="1000"/>
              <a:buFont typeface="Symbol" panose="05050102010706020507" pitchFamily="18" charset="2"/>
              <a:buChar char=""/>
              <a:tabLst>
                <a:tab pos="457200" algn="l"/>
              </a:tabLst>
            </a:pPr>
            <a:r>
              <a:rPr lang="en-US" sz="2800" dirty="0">
                <a:latin typeface="Calibri" panose="020F0502020204030204" pitchFamily="34" charset="0"/>
              </a:rPr>
              <a:t>Contracts and Services reductions</a:t>
            </a:r>
          </a:p>
          <a:p>
            <a:pPr marL="342900" marR="0" lvl="0" indent="-342900">
              <a:buSzPts val="1000"/>
              <a:buFont typeface="Symbol" panose="05050102010706020507" pitchFamily="18" charset="2"/>
              <a:buChar char=""/>
              <a:tabLst>
                <a:tab pos="457200" algn="l"/>
              </a:tabLst>
            </a:pPr>
            <a:r>
              <a:rPr lang="en-US" sz="2800" dirty="0">
                <a:latin typeface="Calibri" panose="020F0502020204030204" pitchFamily="34" charset="0"/>
              </a:rPr>
              <a:t>Non-instruction reductions</a:t>
            </a:r>
          </a:p>
          <a:p>
            <a:pPr marL="342900" marR="0" lvl="0" indent="-342900">
              <a:buSzPts val="1000"/>
              <a:buFont typeface="Symbol" panose="05050102010706020507" pitchFamily="18" charset="2"/>
              <a:buChar char=""/>
              <a:tabLst>
                <a:tab pos="457200" algn="l"/>
              </a:tabLst>
            </a:pPr>
            <a:r>
              <a:rPr lang="en-US" sz="2800" dirty="0">
                <a:latin typeface="Calibri" panose="020F0502020204030204" pitchFamily="34" charset="0"/>
              </a:rPr>
              <a:t>Student Help reductions (Fund 01.0 only)</a:t>
            </a:r>
          </a:p>
          <a:p>
            <a:pPr marL="342900" marR="0" lvl="0" indent="-342900">
              <a:buSzPts val="1000"/>
              <a:buFont typeface="Symbol" panose="05050102010706020507" pitchFamily="18" charset="2"/>
              <a:buChar char=""/>
              <a:tabLst>
                <a:tab pos="457200" algn="l"/>
              </a:tabLst>
            </a:pPr>
            <a:r>
              <a:rPr lang="en-US" sz="2800" dirty="0">
                <a:latin typeface="Calibri" panose="020F0502020204030204" pitchFamily="34" charset="0"/>
              </a:rPr>
              <a:t>Conference reductions</a:t>
            </a:r>
          </a:p>
          <a:p>
            <a:pPr marL="342900" marR="0" lvl="0" indent="-342900">
              <a:buSzPts val="1000"/>
              <a:buFont typeface="Symbol" panose="05050102010706020507" pitchFamily="18" charset="2"/>
              <a:buChar char=""/>
              <a:tabLst>
                <a:tab pos="457200" algn="l"/>
              </a:tabLst>
            </a:pPr>
            <a:r>
              <a:rPr lang="en-US" sz="2800" dirty="0">
                <a:latin typeface="Calibri" panose="020F0502020204030204" pitchFamily="34" charset="0"/>
              </a:rPr>
              <a:t>Supplies reduction</a:t>
            </a:r>
          </a:p>
          <a:p>
            <a:pPr marL="342900" marR="0" lvl="0" indent="-342900">
              <a:buSzPts val="1000"/>
              <a:buFont typeface="Symbol" panose="05050102010706020507" pitchFamily="18" charset="2"/>
              <a:buChar char=""/>
              <a:tabLst>
                <a:tab pos="457200" algn="l"/>
              </a:tabLst>
            </a:pPr>
            <a:r>
              <a:rPr lang="en-US" sz="2800" dirty="0">
                <a:latin typeface="Calibri" panose="020F0502020204030204" pitchFamily="34" charset="0"/>
              </a:rPr>
              <a:t>Overtime reduction</a:t>
            </a:r>
          </a:p>
          <a:p>
            <a:pPr marL="342900" marR="0" lvl="0" indent="-342900">
              <a:buSzPts val="1000"/>
              <a:buFont typeface="Symbol" panose="05050102010706020507" pitchFamily="18" charset="2"/>
              <a:buChar char=""/>
              <a:tabLst>
                <a:tab pos="457200" algn="l"/>
              </a:tabLst>
            </a:pPr>
            <a:r>
              <a:rPr lang="en-US" sz="2800" dirty="0">
                <a:latin typeface="Calibri" panose="020F0502020204030204" pitchFamily="34" charset="0"/>
              </a:rPr>
              <a:t>TCO deferral</a:t>
            </a:r>
            <a:endParaRPr lang="en-US" sz="3600" dirty="0"/>
          </a:p>
        </p:txBody>
      </p:sp>
      <p:sp>
        <p:nvSpPr>
          <p:cNvPr id="4" name="TextBox 3">
            <a:extLst>
              <a:ext uri="{FF2B5EF4-FFF2-40B4-BE49-F238E27FC236}">
                <a16:creationId xmlns:a16="http://schemas.microsoft.com/office/drawing/2014/main" id="{271C688C-729E-A85D-626A-9934D16727A9}"/>
              </a:ext>
            </a:extLst>
          </p:cNvPr>
          <p:cNvSpPr txBox="1"/>
          <p:nvPr/>
        </p:nvSpPr>
        <p:spPr>
          <a:xfrm>
            <a:off x="4016631" y="76200"/>
            <a:ext cx="4636975" cy="584775"/>
          </a:xfrm>
          <a:prstGeom prst="rect">
            <a:avLst/>
          </a:prstGeom>
          <a:noFill/>
        </p:spPr>
        <p:txBody>
          <a:bodyPr wrap="none" rtlCol="0">
            <a:spAutoFit/>
          </a:bodyPr>
          <a:lstStyle/>
          <a:p>
            <a:r>
              <a:rPr lang="en-US" sz="3200" b="1" u="sng" dirty="0">
                <a:latin typeface="Calibri" panose="020F0502020204030204" pitchFamily="34" charset="0"/>
                <a:ea typeface="Calibri" panose="020F0502020204030204" pitchFamily="34" charset="0"/>
                <a:cs typeface="Calibri" panose="020F0502020204030204" pitchFamily="34" charset="0"/>
              </a:rPr>
              <a:t>2023-2024 Budget Actions</a:t>
            </a:r>
          </a:p>
        </p:txBody>
      </p:sp>
      <p:graphicFrame>
        <p:nvGraphicFramePr>
          <p:cNvPr id="5" name="Table 4">
            <a:extLst>
              <a:ext uri="{FF2B5EF4-FFF2-40B4-BE49-F238E27FC236}">
                <a16:creationId xmlns:a16="http://schemas.microsoft.com/office/drawing/2014/main" id="{D2C406DA-4E5E-81BF-E457-BF702DEF6C26}"/>
              </a:ext>
            </a:extLst>
          </p:cNvPr>
          <p:cNvGraphicFramePr>
            <a:graphicFrameLocks noGrp="1"/>
          </p:cNvGraphicFramePr>
          <p:nvPr>
            <p:extLst>
              <p:ext uri="{D42A27DB-BD31-4B8C-83A1-F6EECF244321}">
                <p14:modId xmlns:p14="http://schemas.microsoft.com/office/powerpoint/2010/main" val="2809903323"/>
              </p:ext>
            </p:extLst>
          </p:nvPr>
        </p:nvGraphicFramePr>
        <p:xfrm>
          <a:off x="0" y="0"/>
          <a:ext cx="12188825" cy="6858004"/>
        </p:xfrm>
        <a:graphic>
          <a:graphicData uri="http://schemas.openxmlformats.org/drawingml/2006/table">
            <a:tbl>
              <a:tblPr>
                <a:tableStyleId>{5C22544A-7EE6-4342-B048-85BDC9FD1C3A}</a:tableStyleId>
              </a:tblPr>
              <a:tblGrid>
                <a:gridCol w="501892">
                  <a:extLst>
                    <a:ext uri="{9D8B030D-6E8A-4147-A177-3AD203B41FA5}">
                      <a16:colId xmlns:a16="http://schemas.microsoft.com/office/drawing/2014/main" val="3227252555"/>
                    </a:ext>
                  </a:extLst>
                </a:gridCol>
                <a:gridCol w="5735917">
                  <a:extLst>
                    <a:ext uri="{9D8B030D-6E8A-4147-A177-3AD203B41FA5}">
                      <a16:colId xmlns:a16="http://schemas.microsoft.com/office/drawing/2014/main" val="2030389061"/>
                    </a:ext>
                  </a:extLst>
                </a:gridCol>
                <a:gridCol w="1983672">
                  <a:extLst>
                    <a:ext uri="{9D8B030D-6E8A-4147-A177-3AD203B41FA5}">
                      <a16:colId xmlns:a16="http://schemas.microsoft.com/office/drawing/2014/main" val="2329004247"/>
                    </a:ext>
                  </a:extLst>
                </a:gridCol>
                <a:gridCol w="1983672">
                  <a:extLst>
                    <a:ext uri="{9D8B030D-6E8A-4147-A177-3AD203B41FA5}">
                      <a16:colId xmlns:a16="http://schemas.microsoft.com/office/drawing/2014/main" val="3374913401"/>
                    </a:ext>
                  </a:extLst>
                </a:gridCol>
                <a:gridCol w="1983672">
                  <a:extLst>
                    <a:ext uri="{9D8B030D-6E8A-4147-A177-3AD203B41FA5}">
                      <a16:colId xmlns:a16="http://schemas.microsoft.com/office/drawing/2014/main" val="3245618792"/>
                    </a:ext>
                  </a:extLst>
                </a:gridCol>
              </a:tblGrid>
              <a:tr h="1541640">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 2023-2024 Planned Reductions</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 23-24 </a:t>
                      </a:r>
                    </a:p>
                    <a:p>
                      <a:pPr algn="ctr" fontAlgn="b"/>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Actual Savings</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 Savings not Attained </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484667130"/>
                  </a:ext>
                </a:extLst>
              </a:tr>
              <a:tr h="388718">
                <a:tc gridSpan="2">
                  <a:txBody>
                    <a:bodyPr/>
                    <a:lstStyle/>
                    <a:p>
                      <a:pPr algn="l" fontAlgn="b"/>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BUDGET ACTIONS</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hMerge="1">
                  <a:txBody>
                    <a:bodyPr/>
                    <a:lstStyle/>
                    <a:p>
                      <a:endParaRPr lang="en-US"/>
                    </a:p>
                  </a:txBody>
                  <a:tcPr/>
                </a:tc>
                <a:tc>
                  <a:txBody>
                    <a:bodyPr/>
                    <a:lstStyle/>
                    <a:p>
                      <a:pPr algn="l" fontAlgn="b"/>
                      <a:endParaRPr lang="en-US" sz="2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898413883"/>
                  </a:ext>
                </a:extLst>
              </a:tr>
              <a:tr h="496262">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13xx Hourly Instruction - Benefits @ 16%</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025" marR="0" marT="0" marB="0" anchor="b"/>
                </a:tc>
                <a:tc>
                  <a:txBody>
                    <a:bodyPr/>
                    <a:lstStyle/>
                    <a:p>
                      <a:pPr algn="l"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4,158,366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1,286,102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2,872,264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685726452"/>
                  </a:ext>
                </a:extLst>
              </a:tr>
              <a:tr h="388718">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14xx Hourly Non-Instruction - Benefits @16%</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025" marR="0" marT="0" marB="0" anchor="b"/>
                </a:tc>
                <a:tc>
                  <a:txBody>
                    <a:bodyPr/>
                    <a:lstStyle/>
                    <a:p>
                      <a:pPr algn="l"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440,173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440,173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543294379"/>
                  </a:ext>
                </a:extLst>
              </a:tr>
              <a:tr h="388718">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231x Student Help</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025" marR="0" marT="0" marB="0" anchor="b"/>
                </a:tc>
                <a:tc>
                  <a:txBody>
                    <a:bodyPr/>
                    <a:lstStyle/>
                    <a:p>
                      <a:pPr algn="l"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373,170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326,389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46,781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676257152"/>
                  </a:ext>
                </a:extLst>
              </a:tr>
              <a:tr h="388718">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24x4 Overtime</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025" marR="0" marT="0" marB="0" anchor="b"/>
                </a:tc>
                <a:tc>
                  <a:txBody>
                    <a:bodyPr/>
                    <a:lstStyle/>
                    <a:p>
                      <a:pPr algn="l"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144,529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37,216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107,313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002599501"/>
                  </a:ext>
                </a:extLst>
              </a:tr>
              <a:tr h="388718">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4xxx Supplies</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025" marR="0" marT="0" marB="0" anchor="b"/>
                </a:tc>
                <a:tc>
                  <a:txBody>
                    <a:bodyPr/>
                    <a:lstStyle/>
                    <a:p>
                      <a:pPr algn="l"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206,819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206,819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072264578"/>
                  </a:ext>
                </a:extLst>
              </a:tr>
              <a:tr h="388718">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4xxx TCO</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025" marR="0" marT="0" marB="0" anchor="b"/>
                </a:tc>
                <a:tc>
                  <a:txBody>
                    <a:bodyPr/>
                    <a:lstStyle/>
                    <a:p>
                      <a:pPr algn="l"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67,070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67,070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39866152"/>
                  </a:ext>
                </a:extLst>
              </a:tr>
              <a:tr h="388718">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5220  and 5250 Conference</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025" marR="0" marT="0" marB="0" anchor="b"/>
                </a:tc>
                <a:tc>
                  <a:txBody>
                    <a:bodyPr/>
                    <a:lstStyle/>
                    <a:p>
                      <a:pPr algn="l"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214,044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214,044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064522399"/>
                  </a:ext>
                </a:extLst>
              </a:tr>
              <a:tr h="388718">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5xxx Contracts</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025" marR="0" marT="0" marB="0" anchor="b"/>
                </a:tc>
                <a:tc>
                  <a:txBody>
                    <a:bodyPr/>
                    <a:lstStyle/>
                    <a:p>
                      <a:pPr algn="l"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500,024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500,024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438407141"/>
                  </a:ext>
                </a:extLst>
              </a:tr>
              <a:tr h="388718">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Attrition - Benefits</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025" marR="0" marT="0" marB="0" anchor="b"/>
                </a:tc>
                <a:tc>
                  <a:txBody>
                    <a:bodyPr/>
                    <a:lstStyle/>
                    <a:p>
                      <a:pPr algn="l"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1,549,777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461,473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1,088,304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684435413"/>
                  </a:ext>
                </a:extLst>
              </a:tr>
              <a:tr h="388718">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025" marR="0" marT="0" marB="0" anchor="b"/>
                </a:tc>
                <a:tc>
                  <a:txBody>
                    <a:bodyPr/>
                    <a:lstStyle/>
                    <a:p>
                      <a:pPr algn="l" fontAlgn="b"/>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410488459"/>
                  </a:ext>
                </a:extLst>
              </a:tr>
              <a:tr h="388718">
                <a:tc>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Totals</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0025" marR="0" marT="0" marB="0" anchor="b"/>
                </a:tc>
                <a:tc>
                  <a:txBody>
                    <a:bodyPr/>
                    <a:lstStyle/>
                    <a:p>
                      <a:pPr algn="l" fontAlgn="b"/>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          7,653,972 </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l" fontAlgn="b"/>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          3,539,310 </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l" fontAlgn="b"/>
                      <a:r>
                        <a:rPr lang="en-US" sz="2000" b="1" u="none" strike="noStrike" dirty="0">
                          <a:effectLst/>
                          <a:latin typeface="Calibri" panose="020F0502020204030204" pitchFamily="34" charset="0"/>
                          <a:ea typeface="Calibri" panose="020F0502020204030204" pitchFamily="34" charset="0"/>
                          <a:cs typeface="Calibri" panose="020F0502020204030204" pitchFamily="34" charset="0"/>
                        </a:rPr>
                        <a:t>          4,114,662 </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91284010"/>
                  </a:ext>
                </a:extLst>
              </a:tr>
              <a:tr h="544204">
                <a:tc>
                  <a:txBody>
                    <a:bodyPr/>
                    <a:lstStyle/>
                    <a:p>
                      <a:pPr algn="l" fontAlgn="b"/>
                      <a:r>
                        <a:rPr lang="en-US" sz="2800" u="none" strike="noStrike">
                          <a:effectLst/>
                        </a:rPr>
                        <a:t> </a:t>
                      </a:r>
                      <a:endParaRPr lang="en-US" sz="2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l" fontAlgn="b"/>
                      <a:r>
                        <a:rPr lang="en-US" sz="2000" u="none" strike="noStrike">
                          <a:effectLst/>
                          <a:latin typeface="Calibri" panose="020F0502020204030204" pitchFamily="34" charset="0"/>
                          <a:ea typeface="Calibri" panose="020F0502020204030204" pitchFamily="34" charset="0"/>
                          <a:cs typeface="Calibri" panose="020F0502020204030204" pitchFamily="34" charset="0"/>
                        </a:rPr>
                        <a:t> </a:t>
                      </a:r>
                      <a:endPar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algn="ctr" fontAlgn="b"/>
                      <a:r>
                        <a:rPr lang="en-US" sz="20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128109067"/>
                  </a:ext>
                </a:extLst>
              </a:tr>
            </a:tbl>
          </a:graphicData>
        </a:graphic>
      </p:graphicFrame>
    </p:spTree>
    <p:extLst>
      <p:ext uri="{BB962C8B-B14F-4D97-AF65-F5344CB8AC3E}">
        <p14:creationId xmlns:p14="http://schemas.microsoft.com/office/powerpoint/2010/main" val="61271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12C1B-C7F1-7A48-C634-336EF8F156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FD0EE-371F-F6FA-9304-93B209712895}"/>
              </a:ext>
            </a:extLst>
          </p:cNvPr>
          <p:cNvSpPr>
            <a:spLocks noGrp="1"/>
          </p:cNvSpPr>
          <p:nvPr>
            <p:ph idx="1"/>
          </p:nvPr>
        </p:nvSpPr>
        <p:spPr>
          <a:xfrm>
            <a:off x="0" y="838201"/>
            <a:ext cx="11963399" cy="6019799"/>
          </a:xfrm>
        </p:spPr>
        <p:txBody>
          <a:bodyPr>
            <a:normAutofit lnSpcReduction="10000"/>
          </a:bodyPr>
          <a:lstStyle/>
          <a:p>
            <a:pPr marL="342900" marR="0" lvl="0" indent="-342900">
              <a:buSzPts val="1000"/>
              <a:buFont typeface="Symbol" panose="05050102010706020507" pitchFamily="18" charset="2"/>
              <a:buChar char=""/>
              <a:tabLst>
                <a:tab pos="457200" algn="l"/>
              </a:tabLst>
            </a:pPr>
            <a:r>
              <a:rPr lang="en-US" sz="1800" b="1" dirty="0">
                <a:effectLst/>
                <a:latin typeface="Calibri" panose="020F0502020204030204" pitchFamily="34" charset="0"/>
                <a:ea typeface="Aptos" panose="020B0004020202020204" pitchFamily="34" charset="0"/>
              </a:rPr>
              <a:t>Freeze all approved hiring unless the position would stop a vital District function.</a:t>
            </a:r>
            <a:endParaRPr lang="en-US" sz="1800" dirty="0">
              <a:effectLst/>
              <a:latin typeface="Calibri" panose="020F0502020204030204" pitchFamily="34" charset="0"/>
              <a:ea typeface="Aptos" panose="020B0004020202020204" pitchFamily="34" charset="0"/>
            </a:endParaRPr>
          </a:p>
          <a:p>
            <a:pPr marL="742950" marR="0" lvl="1" indent="-285750">
              <a:buSzPts val="1000"/>
              <a:buFont typeface="Symbol" panose="05050102010706020507" pitchFamily="18" charset="2"/>
              <a:buChar char=""/>
              <a:tabLst>
                <a:tab pos="914400" algn="l"/>
              </a:tabLst>
            </a:pPr>
            <a:r>
              <a:rPr lang="en-US" sz="1800" dirty="0">
                <a:effectLst/>
                <a:latin typeface="Calibri" panose="020F0502020204030204" pitchFamily="34" charset="0"/>
                <a:ea typeface="Times New Roman" panose="02020603050405020304" pitchFamily="18" charset="0"/>
              </a:rPr>
              <a:t>The PBAR Committee has reviewed previously approved PBARS and have frozen several that were in or preparing for recruitment. For the remainder of the year, the PBAR Committee </a:t>
            </a:r>
            <a:r>
              <a:rPr lang="en-US" sz="1800" b="1" u="sng" dirty="0">
                <a:effectLst/>
                <a:latin typeface="Calibri" panose="020F0502020204030204" pitchFamily="34" charset="0"/>
                <a:ea typeface="Times New Roman" panose="02020603050405020304" pitchFamily="18" charset="0"/>
              </a:rPr>
              <a:t>will not be</a:t>
            </a:r>
            <a:r>
              <a:rPr lang="en-US" sz="1800" dirty="0">
                <a:effectLst/>
                <a:latin typeface="Calibri" panose="020F0502020204030204" pitchFamily="34" charset="0"/>
                <a:ea typeface="Times New Roman" panose="02020603050405020304" pitchFamily="18" charset="0"/>
              </a:rPr>
              <a:t> processing PBAR requests for backfilling positions on a permanent or temporary basis unless it is clear that not doing so would result in an end to a vital function. For example, if we have three employees performing duties at the front desk and one retires, the function will continue and backfill will not be approved. </a:t>
            </a:r>
            <a:endParaRPr lang="en-US" sz="1800" dirty="0">
              <a:effectLst/>
              <a:latin typeface="Calibri" panose="020F050202020403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b="1" dirty="0">
                <a:effectLst/>
                <a:latin typeface="Calibri" panose="020F0502020204030204" pitchFamily="34" charset="0"/>
                <a:ea typeface="Aptos" panose="020B0004020202020204" pitchFamily="34" charset="0"/>
              </a:rPr>
              <a:t>Eliminate overtime to the maximum extent possible unless the expense is reimbursed by an outside entity, is vital to the continuation of a District function, or is related to public safety.</a:t>
            </a:r>
            <a:endParaRPr lang="en-US" sz="1800" dirty="0">
              <a:effectLst/>
              <a:latin typeface="Calibri" panose="020F0502020204030204" pitchFamily="34" charset="0"/>
              <a:ea typeface="Aptos" panose="020B0004020202020204" pitchFamily="34" charset="0"/>
            </a:endParaRPr>
          </a:p>
          <a:p>
            <a:pPr marL="742950" marR="0" lvl="1" indent="-285750">
              <a:buSzPts val="1000"/>
              <a:buFont typeface="Symbol" panose="05050102010706020507" pitchFamily="18" charset="2"/>
              <a:buChar char=""/>
              <a:tabLst>
                <a:tab pos="914400" algn="l"/>
              </a:tabLst>
            </a:pPr>
            <a:r>
              <a:rPr lang="en-US" sz="1800" dirty="0">
                <a:effectLst/>
                <a:latin typeface="Calibri" panose="020F0502020204030204" pitchFamily="34" charset="0"/>
                <a:ea typeface="Times New Roman" panose="02020603050405020304" pitchFamily="18" charset="0"/>
              </a:rPr>
              <a:t>This means that events that would require overtime should be moved to a time where staff can work the event during their normal working hours, including staff of departments that will be supporting the event. Exception will be made if the overtime cost is covered by an outside agency or is legally appropriate to be charged to a grant. Some functions are considered vital to the continuation of a District function and overtime will be allowed on a case-by-case basis for those activities.  </a:t>
            </a:r>
            <a:endParaRPr lang="en-US" sz="1800" dirty="0">
              <a:effectLst/>
              <a:latin typeface="Calibri" panose="020F050202020403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b="1" dirty="0">
                <a:effectLst/>
                <a:latin typeface="Calibri" panose="020F0502020204030204" pitchFamily="34" charset="0"/>
                <a:ea typeface="Aptos" panose="020B0004020202020204" pitchFamily="34" charset="0"/>
              </a:rPr>
              <a:t>Freeze any new contracts unless the contract is needed to continue a vital District function or is related to public safety.</a:t>
            </a:r>
            <a:endParaRPr lang="en-US" sz="1800" dirty="0">
              <a:effectLst/>
              <a:latin typeface="Calibri" panose="020F0502020204030204" pitchFamily="34" charset="0"/>
              <a:ea typeface="Aptos" panose="020B0004020202020204" pitchFamily="34" charset="0"/>
            </a:endParaRPr>
          </a:p>
          <a:p>
            <a:pPr marL="742950" marR="0" lvl="1" indent="-285750">
              <a:buSzPts val="1000"/>
              <a:buFont typeface="Symbol" panose="05050102010706020507" pitchFamily="18" charset="2"/>
              <a:buChar char=""/>
              <a:tabLst>
                <a:tab pos="914400" algn="l"/>
              </a:tabLst>
            </a:pPr>
            <a:r>
              <a:rPr lang="en-US" sz="1800" dirty="0">
                <a:effectLst/>
                <a:latin typeface="Calibri" panose="020F0502020204030204" pitchFamily="34" charset="0"/>
                <a:ea typeface="Times New Roman" panose="02020603050405020304" pitchFamily="18" charset="0"/>
              </a:rPr>
              <a:t>Departments have been instructed that no new contracts should be entered into for the remainder of the year unless they are needed to continue a vital District function.  </a:t>
            </a:r>
            <a:endParaRPr lang="en-US" sz="1800" dirty="0">
              <a:effectLst/>
              <a:latin typeface="Calibri" panose="020F050202020403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b="1" dirty="0">
                <a:effectLst/>
                <a:latin typeface="Calibri" panose="020F0502020204030204" pitchFamily="34" charset="0"/>
                <a:ea typeface="Aptos" panose="020B0004020202020204" pitchFamily="34" charset="0"/>
              </a:rPr>
              <a:t>Reductions in the Spring schedule of classes and counseling hours to reflect the college’s not meeting FTES projections in the current year.</a:t>
            </a:r>
            <a:endParaRPr lang="en-US" sz="1800" dirty="0">
              <a:effectLst/>
              <a:latin typeface="Calibri" panose="020F0502020204030204" pitchFamily="34" charset="0"/>
              <a:ea typeface="Aptos" panose="020B0004020202020204" pitchFamily="34" charset="0"/>
            </a:endParaRPr>
          </a:p>
          <a:p>
            <a:pPr marL="742950" marR="0" lvl="1" indent="-285750">
              <a:buSzPts val="1000"/>
              <a:buFont typeface="Symbol" panose="05050102010706020507" pitchFamily="18" charset="2"/>
              <a:buChar char=""/>
              <a:tabLst>
                <a:tab pos="914400" algn="l"/>
              </a:tabLst>
            </a:pPr>
            <a:r>
              <a:rPr lang="en-US" sz="1800" dirty="0">
                <a:effectLst/>
                <a:latin typeface="Calibri" panose="020F0502020204030204" pitchFamily="34" charset="0"/>
                <a:ea typeface="Times New Roman" panose="02020603050405020304" pitchFamily="18" charset="0"/>
              </a:rPr>
              <a:t>We are making every attempt to reduce the schedule and counseling hours for the Spring semester to achieve savings. </a:t>
            </a:r>
            <a:endParaRPr lang="en-US" sz="1800" dirty="0">
              <a:effectLst/>
              <a:latin typeface="Calibri" panose="020F0502020204030204" pitchFamily="34" charset="0"/>
              <a:ea typeface="Aptos" panose="020B0004020202020204" pitchFamily="34" charset="0"/>
            </a:endParaRPr>
          </a:p>
          <a:p>
            <a:endParaRPr lang="en-US" dirty="0"/>
          </a:p>
        </p:txBody>
      </p:sp>
      <p:sp>
        <p:nvSpPr>
          <p:cNvPr id="4" name="TextBox 3">
            <a:extLst>
              <a:ext uri="{FF2B5EF4-FFF2-40B4-BE49-F238E27FC236}">
                <a16:creationId xmlns:a16="http://schemas.microsoft.com/office/drawing/2014/main" id="{617F316B-0140-CBA1-B086-D5FAC36A6010}"/>
              </a:ext>
            </a:extLst>
          </p:cNvPr>
          <p:cNvSpPr txBox="1"/>
          <p:nvPr/>
        </p:nvSpPr>
        <p:spPr>
          <a:xfrm>
            <a:off x="3528399" y="7620"/>
            <a:ext cx="6512809" cy="523220"/>
          </a:xfrm>
          <a:prstGeom prst="rect">
            <a:avLst/>
          </a:prstGeom>
          <a:noFill/>
        </p:spPr>
        <p:txBody>
          <a:bodyPr wrap="none" rtlCol="0">
            <a:spAutoFit/>
          </a:bodyPr>
          <a:lstStyle/>
          <a:p>
            <a:r>
              <a:rPr lang="en-US" sz="2800" b="1" u="sng" dirty="0">
                <a:latin typeface="Calibri" panose="020F0502020204030204" pitchFamily="34" charset="0"/>
                <a:ea typeface="Calibri" panose="020F0502020204030204" pitchFamily="34" charset="0"/>
                <a:cs typeface="Calibri" panose="020F0502020204030204" pitchFamily="34" charset="0"/>
              </a:rPr>
              <a:t>2024-2025 Immediate Short-term Actions</a:t>
            </a:r>
          </a:p>
        </p:txBody>
      </p:sp>
    </p:spTree>
    <p:extLst>
      <p:ext uri="{BB962C8B-B14F-4D97-AF65-F5344CB8AC3E}">
        <p14:creationId xmlns:p14="http://schemas.microsoft.com/office/powerpoint/2010/main" val="276066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A7267-4BAA-3AB3-A125-9A90B16A2A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1891A98-53F8-B927-4BBA-CD69806D8FD9}"/>
              </a:ext>
            </a:extLst>
          </p:cNvPr>
          <p:cNvSpPr>
            <a:spLocks noGrp="1"/>
          </p:cNvSpPr>
          <p:nvPr>
            <p:ph type="title"/>
          </p:nvPr>
        </p:nvSpPr>
        <p:spPr>
          <a:xfrm>
            <a:off x="323056" y="2171700"/>
            <a:ext cx="11542711" cy="1257300"/>
          </a:xfrm>
        </p:spPr>
        <p:txBody>
          <a:bodyPr>
            <a:noAutofit/>
          </a:bodyPr>
          <a:lstStyle/>
          <a:p>
            <a:pPr algn="ctr"/>
            <a:r>
              <a:rPr lang="en-US" sz="8800" u="sng" dirty="0">
                <a:solidFill>
                  <a:schemeClr val="tx2">
                    <a:lumMod val="75000"/>
                  </a:schemeClr>
                </a:solidFill>
                <a:latin typeface="Calibri" panose="020F0502020204030204" pitchFamily="34" charset="0"/>
                <a:cs typeface="Calibri" panose="020F0502020204030204" pitchFamily="34" charset="0"/>
              </a:rPr>
              <a:t>Budget Scenarios</a:t>
            </a:r>
          </a:p>
        </p:txBody>
      </p:sp>
      <p:pic>
        <p:nvPicPr>
          <p:cNvPr id="4" name="Picture 2" descr="Santa Monica College seal.svg">
            <a:extLst>
              <a:ext uri="{FF2B5EF4-FFF2-40B4-BE49-F238E27FC236}">
                <a16:creationId xmlns:a16="http://schemas.microsoft.com/office/drawing/2014/main" id="{D6F53D26-7AC4-9241-6E60-23AF54434D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9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23056" y="2095500"/>
            <a:ext cx="11542711" cy="2667000"/>
          </a:xfrm>
        </p:spPr>
        <p:txBody>
          <a:bodyPr>
            <a:noAutofit/>
          </a:bodyPr>
          <a:lstStyle/>
          <a:p>
            <a:pPr algn="ctr"/>
            <a:r>
              <a:rPr lang="en-US" sz="8800" u="sng" dirty="0">
                <a:solidFill>
                  <a:schemeClr val="tx2">
                    <a:lumMod val="75000"/>
                  </a:schemeClr>
                </a:solidFill>
                <a:latin typeface="Calibri" panose="020F0502020204030204" pitchFamily="34" charset="0"/>
                <a:cs typeface="Calibri" panose="020F0502020204030204" pitchFamily="34" charset="0"/>
              </a:rPr>
              <a:t>Historical Budget Review</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5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25B0D83-BDFD-BEA1-A1CB-152C036FFEE5}"/>
              </a:ext>
            </a:extLst>
          </p:cNvPr>
          <p:cNvSpPr txBox="1"/>
          <p:nvPr/>
        </p:nvSpPr>
        <p:spPr>
          <a:xfrm>
            <a:off x="3351212" y="228600"/>
            <a:ext cx="5730030" cy="523220"/>
          </a:xfrm>
          <a:prstGeom prst="rect">
            <a:avLst/>
          </a:prstGeom>
          <a:noFill/>
        </p:spPr>
        <p:txBody>
          <a:bodyPr wrap="none" rtlCol="0">
            <a:spAutoFit/>
          </a:bodyPr>
          <a:lstStyle/>
          <a:p>
            <a:r>
              <a:rPr lang="en-US" sz="2800" b="1" u="sng">
                <a:latin typeface="Calibri" panose="020F0502020204030204" pitchFamily="34" charset="0"/>
                <a:ea typeface="Calibri" panose="020F0502020204030204" pitchFamily="34" charset="0"/>
                <a:cs typeface="Calibri" panose="020F0502020204030204" pitchFamily="34" charset="0"/>
              </a:rPr>
              <a:t>Multi-Year Projection With No Action</a:t>
            </a:r>
            <a:endParaRPr lang="en-US" sz="2800" b="1" u="sng"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1D7E930-75E3-3E95-4306-10C955EB4210}"/>
              </a:ext>
            </a:extLst>
          </p:cNvPr>
          <p:cNvPicPr>
            <a:picLocks noChangeAspect="1"/>
          </p:cNvPicPr>
          <p:nvPr/>
        </p:nvPicPr>
        <p:blipFill>
          <a:blip r:embed="rId2"/>
          <a:stretch>
            <a:fillRect/>
          </a:stretch>
        </p:blipFill>
        <p:spPr>
          <a:xfrm>
            <a:off x="0" y="1658067"/>
            <a:ext cx="12188825" cy="3541865"/>
          </a:xfrm>
          <a:prstGeom prst="rect">
            <a:avLst/>
          </a:prstGeom>
        </p:spPr>
      </p:pic>
      <p:sp>
        <p:nvSpPr>
          <p:cNvPr id="2" name="Rectangle 1">
            <a:extLst>
              <a:ext uri="{FF2B5EF4-FFF2-40B4-BE49-F238E27FC236}">
                <a16:creationId xmlns:a16="http://schemas.microsoft.com/office/drawing/2014/main" id="{CC882280-2E70-A271-56D8-8861DE4E0809}"/>
              </a:ext>
            </a:extLst>
          </p:cNvPr>
          <p:cNvSpPr/>
          <p:nvPr/>
        </p:nvSpPr>
        <p:spPr>
          <a:xfrm>
            <a:off x="37306" y="2743200"/>
            <a:ext cx="12076906" cy="838200"/>
          </a:xfrm>
          <a:prstGeom prst="rect">
            <a:avLst/>
          </a:prstGeom>
          <a:noFill/>
          <a:ln w="38100">
            <a:solidFill>
              <a:schemeClr val="bg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84951F9-6B1D-FB9E-9B7D-E6DE0786CF8C}"/>
              </a:ext>
            </a:extLst>
          </p:cNvPr>
          <p:cNvSpPr/>
          <p:nvPr/>
        </p:nvSpPr>
        <p:spPr>
          <a:xfrm>
            <a:off x="37306" y="4495800"/>
            <a:ext cx="12114212" cy="762000"/>
          </a:xfrm>
          <a:prstGeom prst="rect">
            <a:avLst/>
          </a:prstGeom>
          <a:noFill/>
          <a:ln w="38100">
            <a:solidFill>
              <a:schemeClr val="bg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10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4837221-D00A-B664-07AB-03221A0C8288}"/>
              </a:ext>
            </a:extLst>
          </p:cNvPr>
          <p:cNvSpPr>
            <a:spLocks noGrp="1"/>
          </p:cNvSpPr>
          <p:nvPr>
            <p:ph idx="1"/>
          </p:nvPr>
        </p:nvSpPr>
        <p:spPr>
          <a:xfrm>
            <a:off x="112712" y="1059181"/>
            <a:ext cx="11963399" cy="5791199"/>
          </a:xfrm>
        </p:spPr>
        <p:txBody>
          <a:bodyPr>
            <a:normAutofit fontScale="92500" lnSpcReduction="10000"/>
          </a:bodyPr>
          <a:lstStyle/>
          <a:p>
            <a:r>
              <a:rPr lang="en-US" sz="3900" dirty="0">
                <a:latin typeface="Calibri" panose="020F0502020204030204" pitchFamily="34" charset="0"/>
                <a:ea typeface="Calibri" panose="020F0502020204030204" pitchFamily="34" charset="0"/>
                <a:cs typeface="Calibri" panose="020F0502020204030204" pitchFamily="34" charset="0"/>
              </a:rPr>
              <a:t>Expected Attrition Not To Be Backfilled</a:t>
            </a:r>
          </a:p>
          <a:p>
            <a:r>
              <a:rPr lang="en-US" sz="3900" dirty="0">
                <a:latin typeface="Calibri" panose="020F0502020204030204" pitchFamily="34" charset="0"/>
                <a:ea typeface="Calibri" panose="020F0502020204030204" pitchFamily="34" charset="0"/>
                <a:cs typeface="Calibri" panose="020F0502020204030204" pitchFamily="34" charset="0"/>
              </a:rPr>
              <a:t>Funding Shifts</a:t>
            </a:r>
          </a:p>
          <a:p>
            <a:pPr lvl="1"/>
            <a:r>
              <a:rPr lang="en-US" sz="3500" dirty="0">
                <a:latin typeface="Calibri" panose="020F0502020204030204" pitchFamily="34" charset="0"/>
                <a:ea typeface="Calibri" panose="020F0502020204030204" pitchFamily="34" charset="0"/>
                <a:cs typeface="Calibri" panose="020F0502020204030204" pitchFamily="34" charset="0"/>
              </a:rPr>
              <a:t>Big Blue Bus Shifted to Parking Fee Fund </a:t>
            </a:r>
          </a:p>
          <a:p>
            <a:pPr lvl="2"/>
            <a:r>
              <a:rPr lang="en-US" sz="3000" dirty="0">
                <a:latin typeface="Calibri" panose="020F0502020204030204" pitchFamily="34" charset="0"/>
                <a:ea typeface="Calibri" panose="020F0502020204030204" pitchFamily="34" charset="0"/>
                <a:cs typeface="Calibri" panose="020F0502020204030204" pitchFamily="34" charset="0"/>
              </a:rPr>
              <a:t>Time limited shift. Account has approximately $4.9 million balance</a:t>
            </a:r>
          </a:p>
          <a:p>
            <a:pPr lvl="1"/>
            <a:r>
              <a:rPr lang="en-US" sz="3500" dirty="0">
                <a:latin typeface="Calibri" panose="020F0502020204030204" pitchFamily="34" charset="0"/>
                <a:ea typeface="Calibri" panose="020F0502020204030204" pitchFamily="34" charset="0"/>
                <a:cs typeface="Calibri" panose="020F0502020204030204" pitchFamily="34" charset="0"/>
              </a:rPr>
              <a:t>Facilities Planning Staff Shifted to RDA Funds</a:t>
            </a:r>
          </a:p>
          <a:p>
            <a:pPr lvl="2"/>
            <a:r>
              <a:rPr lang="en-US" sz="3100" dirty="0">
                <a:latin typeface="Calibri" panose="020F0502020204030204" pitchFamily="34" charset="0"/>
                <a:ea typeface="Calibri" panose="020F0502020204030204" pitchFamily="34" charset="0"/>
                <a:cs typeface="Calibri" panose="020F0502020204030204" pitchFamily="34" charset="0"/>
              </a:rPr>
              <a:t>Time limited shift. RDA funds end in 2040</a:t>
            </a:r>
          </a:p>
          <a:p>
            <a:pPr lvl="1"/>
            <a:r>
              <a:rPr lang="en-US" sz="3500" dirty="0">
                <a:latin typeface="Calibri" panose="020F0502020204030204" pitchFamily="34" charset="0"/>
                <a:ea typeface="Calibri" panose="020F0502020204030204" pitchFamily="34" charset="0"/>
                <a:cs typeface="Calibri" panose="020F0502020204030204" pitchFamily="34" charset="0"/>
              </a:rPr>
              <a:t>Staff to other funds or grants if appropriate</a:t>
            </a:r>
          </a:p>
          <a:p>
            <a:r>
              <a:rPr lang="en-US" sz="3900" dirty="0">
                <a:latin typeface="Calibri" panose="020F0502020204030204" pitchFamily="34" charset="0"/>
                <a:ea typeface="Calibri" panose="020F0502020204030204" pitchFamily="34" charset="0"/>
                <a:cs typeface="Calibri" panose="020F0502020204030204" pitchFamily="34" charset="0"/>
              </a:rPr>
              <a:t>5% Reduction in Hourly Instruction and Non-Instruction</a:t>
            </a:r>
          </a:p>
          <a:p>
            <a:r>
              <a:rPr lang="en-US" sz="3900" dirty="0">
                <a:latin typeface="Calibri" panose="020F0502020204030204" pitchFamily="34" charset="0"/>
                <a:ea typeface="Calibri" panose="020F0502020204030204" pitchFamily="34" charset="0"/>
                <a:cs typeface="Calibri" panose="020F0502020204030204" pitchFamily="34" charset="0"/>
              </a:rPr>
              <a:t>Reimbursement from Outside Funds or Foundations</a:t>
            </a:r>
          </a:p>
          <a:p>
            <a:r>
              <a:rPr lang="en-US" sz="3900" dirty="0">
                <a:latin typeface="Calibri" panose="020F0502020204030204" pitchFamily="34" charset="0"/>
                <a:ea typeface="Calibri" panose="020F0502020204030204" pitchFamily="34" charset="0"/>
                <a:cs typeface="Calibri" panose="020F0502020204030204" pitchFamily="34" charset="0"/>
              </a:rPr>
              <a:t>Specific Contract Reductions</a:t>
            </a:r>
          </a:p>
          <a:p>
            <a:endParaRPr lang="en-US" sz="3900" dirty="0">
              <a:latin typeface="Calibri" panose="020F0502020204030204" pitchFamily="34" charset="0"/>
              <a:ea typeface="Calibri" panose="020F0502020204030204" pitchFamily="34" charset="0"/>
              <a:cs typeface="Calibri" panose="020F0502020204030204" pitchFamily="34" charset="0"/>
            </a:endParaRPr>
          </a:p>
          <a:p>
            <a:pPr lvl="1"/>
            <a:endParaRPr lang="en-US" sz="3200" dirty="0">
              <a:latin typeface="Calibri" panose="020F0502020204030204" pitchFamily="34" charset="0"/>
              <a:ea typeface="Calibri" panose="020F0502020204030204" pitchFamily="34" charset="0"/>
              <a:cs typeface="Calibri" panose="020F0502020204030204" pitchFamily="34" charset="0"/>
            </a:endParaRPr>
          </a:p>
          <a:p>
            <a:pPr marL="231775" lvl="1" indent="0">
              <a:buNone/>
            </a:pPr>
            <a:endParaRPr lang="en-US" dirty="0"/>
          </a:p>
        </p:txBody>
      </p:sp>
      <p:sp>
        <p:nvSpPr>
          <p:cNvPr id="5" name="TextBox 4">
            <a:extLst>
              <a:ext uri="{FF2B5EF4-FFF2-40B4-BE49-F238E27FC236}">
                <a16:creationId xmlns:a16="http://schemas.microsoft.com/office/drawing/2014/main" id="{095E07E9-B6EC-20B0-BF45-E46D0918BCA3}"/>
              </a:ext>
            </a:extLst>
          </p:cNvPr>
          <p:cNvSpPr txBox="1"/>
          <p:nvPr/>
        </p:nvSpPr>
        <p:spPr>
          <a:xfrm>
            <a:off x="2208212" y="76200"/>
            <a:ext cx="8699305" cy="646331"/>
          </a:xfrm>
          <a:prstGeom prst="rect">
            <a:avLst/>
          </a:prstGeom>
          <a:noFill/>
        </p:spPr>
        <p:txBody>
          <a:bodyPr wrap="none" rtlCol="0">
            <a:spAutoFit/>
          </a:bodyPr>
          <a:lstStyle/>
          <a:p>
            <a:r>
              <a:rPr lang="en-US" sz="3600" b="1" u="sng" dirty="0">
                <a:latin typeface="Calibri" panose="020F0502020204030204" pitchFamily="34" charset="0"/>
                <a:ea typeface="Calibri" panose="020F0502020204030204" pitchFamily="34" charset="0"/>
                <a:cs typeface="Calibri" panose="020F0502020204030204" pitchFamily="34" charset="0"/>
              </a:rPr>
              <a:t>2025-2026 Budget Action Recommendations</a:t>
            </a:r>
          </a:p>
        </p:txBody>
      </p:sp>
    </p:spTree>
    <p:extLst>
      <p:ext uri="{BB962C8B-B14F-4D97-AF65-F5344CB8AC3E}">
        <p14:creationId xmlns:p14="http://schemas.microsoft.com/office/powerpoint/2010/main" val="64881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AB49C1-4480-FCD6-11A6-C5EB5845ACC0}"/>
              </a:ext>
            </a:extLst>
          </p:cNvPr>
          <p:cNvSpPr txBox="1"/>
          <p:nvPr/>
        </p:nvSpPr>
        <p:spPr>
          <a:xfrm>
            <a:off x="3351212" y="228600"/>
            <a:ext cx="7035772" cy="523220"/>
          </a:xfrm>
          <a:prstGeom prst="rect">
            <a:avLst/>
          </a:prstGeom>
          <a:noFill/>
        </p:spPr>
        <p:txBody>
          <a:bodyPr wrap="none" rtlCol="0">
            <a:spAutoFit/>
          </a:bodyPr>
          <a:lstStyle/>
          <a:p>
            <a:r>
              <a:rPr lang="en-US" sz="2800" b="1" u="sng" dirty="0">
                <a:latin typeface="Calibri" panose="020F0502020204030204" pitchFamily="34" charset="0"/>
                <a:ea typeface="Calibri" panose="020F0502020204030204" pitchFamily="34" charset="0"/>
                <a:cs typeface="Calibri" panose="020F0502020204030204" pitchFamily="34" charset="0"/>
              </a:rPr>
              <a:t>Multi-Year Projection With Recommendations</a:t>
            </a:r>
          </a:p>
        </p:txBody>
      </p:sp>
      <p:pic>
        <p:nvPicPr>
          <p:cNvPr id="9" name="Picture 8">
            <a:extLst>
              <a:ext uri="{FF2B5EF4-FFF2-40B4-BE49-F238E27FC236}">
                <a16:creationId xmlns:a16="http://schemas.microsoft.com/office/drawing/2014/main" id="{012C8679-AE54-8651-4678-DFAC835811A5}"/>
              </a:ext>
            </a:extLst>
          </p:cNvPr>
          <p:cNvPicPr>
            <a:picLocks noChangeAspect="1"/>
          </p:cNvPicPr>
          <p:nvPr/>
        </p:nvPicPr>
        <p:blipFill>
          <a:blip r:embed="rId2"/>
          <a:stretch>
            <a:fillRect/>
          </a:stretch>
        </p:blipFill>
        <p:spPr>
          <a:xfrm>
            <a:off x="0" y="979150"/>
            <a:ext cx="12188825" cy="4899699"/>
          </a:xfrm>
          <a:prstGeom prst="rect">
            <a:avLst/>
          </a:prstGeom>
        </p:spPr>
      </p:pic>
      <p:sp>
        <p:nvSpPr>
          <p:cNvPr id="2" name="Rectangle 1">
            <a:extLst>
              <a:ext uri="{FF2B5EF4-FFF2-40B4-BE49-F238E27FC236}">
                <a16:creationId xmlns:a16="http://schemas.microsoft.com/office/drawing/2014/main" id="{577A53A7-91E3-743D-9036-BBC875758346}"/>
              </a:ext>
            </a:extLst>
          </p:cNvPr>
          <p:cNvSpPr/>
          <p:nvPr/>
        </p:nvSpPr>
        <p:spPr>
          <a:xfrm>
            <a:off x="0" y="3581400"/>
            <a:ext cx="12120562" cy="1371599"/>
          </a:xfrm>
          <a:prstGeom prst="rect">
            <a:avLst/>
          </a:prstGeom>
          <a:noFill/>
          <a:ln w="38100">
            <a:solidFill>
              <a:schemeClr val="bg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8879A4-DA9F-FA80-64FB-01D610FE6A6E}"/>
              </a:ext>
            </a:extLst>
          </p:cNvPr>
          <p:cNvSpPr/>
          <p:nvPr/>
        </p:nvSpPr>
        <p:spPr>
          <a:xfrm>
            <a:off x="0" y="5180329"/>
            <a:ext cx="12114212" cy="698519"/>
          </a:xfrm>
          <a:prstGeom prst="rect">
            <a:avLst/>
          </a:prstGeom>
          <a:noFill/>
          <a:ln w="38100">
            <a:solidFill>
              <a:schemeClr val="bg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23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9498B-6074-5FCA-DBFE-67D52F8CBB1A}"/>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F3765CF-2D58-51A5-B088-6AA6DC5145DE}"/>
              </a:ext>
            </a:extLst>
          </p:cNvPr>
          <p:cNvSpPr>
            <a:spLocks noGrp="1"/>
          </p:cNvSpPr>
          <p:nvPr>
            <p:ph idx="1"/>
          </p:nvPr>
        </p:nvSpPr>
        <p:spPr>
          <a:xfrm>
            <a:off x="112712" y="1059181"/>
            <a:ext cx="11963399" cy="5791199"/>
          </a:xfrm>
        </p:spPr>
        <p:txBody>
          <a:bodyPr>
            <a:normAutofit/>
          </a:bodyPr>
          <a:lstStyle/>
          <a:p>
            <a:r>
              <a:rPr lang="en-US" dirty="0">
                <a:effectLst/>
                <a:latin typeface="Calibri" panose="020F0502020204030204" pitchFamily="34" charset="0"/>
                <a:ea typeface="Calibri" panose="020F0502020204030204" pitchFamily="34" charset="0"/>
                <a:cs typeface="Calibri" panose="020F0502020204030204" pitchFamily="34" charset="0"/>
              </a:rPr>
              <a:t>The impact of the Pacific Palisades fire on the surrounding community has resulted in student displacement, which eventually will lead to declines in enrollment over the foreseeable future. This holds true for both current Santa Monica College students and prospective students from the feeder high schools that were in the affected burn areas. </a:t>
            </a:r>
          </a:p>
          <a:p>
            <a:r>
              <a:rPr lang="en-US" kern="100" dirty="0">
                <a:effectLst/>
                <a:latin typeface="Calibri" panose="020F0502020204030204" pitchFamily="34" charset="0"/>
                <a:ea typeface="Calibri" panose="020F0502020204030204" pitchFamily="34" charset="0"/>
                <a:cs typeface="Calibri" panose="020F0502020204030204" pitchFamily="34" charset="0"/>
              </a:rPr>
              <a:t>As the hold harmless protections drop off the SCFF beginning in 2025-26, the drop in general apportionment funding for Santa Monica College will require cuts to student services, course offerings, and the high-quality instruction that has made the college a premier campus for student success. A simple extension of that sunset date for SMC would ensure no drastic measures would have to be taken to reduce the high-quality faculty and robust course offerings that have made SMC a destination college for many Angelenos.</a:t>
            </a:r>
          </a:p>
          <a:p>
            <a:r>
              <a:rPr lang="en-US" dirty="0">
                <a:latin typeface="Calibri" panose="020F0502020204030204" pitchFamily="34" charset="0"/>
                <a:ea typeface="Calibri" panose="020F0502020204030204" pitchFamily="34" charset="0"/>
                <a:cs typeface="Calibri" panose="020F0502020204030204" pitchFamily="34" charset="0"/>
              </a:rPr>
              <a:t>A</a:t>
            </a:r>
            <a:r>
              <a:rPr lang="en-US" dirty="0">
                <a:effectLst/>
                <a:latin typeface="Calibri" panose="020F0502020204030204" pitchFamily="34" charset="0"/>
                <a:ea typeface="Calibri" panose="020F0502020204030204" pitchFamily="34" charset="0"/>
                <a:cs typeface="Calibri" panose="020F0502020204030204" pitchFamily="34" charset="0"/>
              </a:rPr>
              <a:t> proposed amendment to the Education Code extends the hold harmless provision for Santa Monica College through the 2029-30 fiscal year. This would ensure there is enough time for the community affected by the fire to be rebuilt and the displaced current and prospective students to return to their course enrollment. </a:t>
            </a:r>
            <a:endParaRPr lang="en-US" sz="4000" dirty="0">
              <a:latin typeface="Calibri" panose="020F0502020204030204" pitchFamily="34" charset="0"/>
              <a:ea typeface="Calibri" panose="020F0502020204030204" pitchFamily="34" charset="0"/>
              <a:cs typeface="Calibri" panose="020F0502020204030204" pitchFamily="34" charset="0"/>
            </a:endParaRPr>
          </a:p>
          <a:p>
            <a:pPr marL="231775" lvl="1" indent="0">
              <a:buNone/>
            </a:pPr>
            <a:endParaRPr lang="en-US" dirty="0"/>
          </a:p>
        </p:txBody>
      </p:sp>
      <p:sp>
        <p:nvSpPr>
          <p:cNvPr id="5" name="TextBox 4">
            <a:extLst>
              <a:ext uri="{FF2B5EF4-FFF2-40B4-BE49-F238E27FC236}">
                <a16:creationId xmlns:a16="http://schemas.microsoft.com/office/drawing/2014/main" id="{F1420EF4-429B-C0B2-3376-13115A14A7E1}"/>
              </a:ext>
            </a:extLst>
          </p:cNvPr>
          <p:cNvSpPr txBox="1"/>
          <p:nvPr/>
        </p:nvSpPr>
        <p:spPr>
          <a:xfrm>
            <a:off x="2208212" y="76200"/>
            <a:ext cx="8387168" cy="646331"/>
          </a:xfrm>
          <a:prstGeom prst="rect">
            <a:avLst/>
          </a:prstGeom>
          <a:noFill/>
        </p:spPr>
        <p:txBody>
          <a:bodyPr wrap="none" rtlCol="0">
            <a:spAutoFit/>
          </a:bodyPr>
          <a:lstStyle/>
          <a:p>
            <a:r>
              <a:rPr lang="en-US" sz="3600" b="1" u="sng" dirty="0">
                <a:latin typeface="Calibri" panose="020F0502020204030204" pitchFamily="34" charset="0"/>
                <a:ea typeface="Calibri" panose="020F0502020204030204" pitchFamily="34" charset="0"/>
                <a:cs typeface="Calibri" panose="020F0502020204030204" pitchFamily="34" charset="0"/>
              </a:rPr>
              <a:t>Possibility of Enrollment Reduction Backfill</a:t>
            </a:r>
          </a:p>
        </p:txBody>
      </p:sp>
    </p:spTree>
    <p:extLst>
      <p:ext uri="{BB962C8B-B14F-4D97-AF65-F5344CB8AC3E}">
        <p14:creationId xmlns:p14="http://schemas.microsoft.com/office/powerpoint/2010/main" val="72309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0B0F8EA-FAB3-DA70-D816-88DEB4FABBD6}"/>
              </a:ext>
            </a:extLst>
          </p:cNvPr>
          <p:cNvSpPr txBox="1"/>
          <p:nvPr/>
        </p:nvSpPr>
        <p:spPr>
          <a:xfrm>
            <a:off x="1065212" y="228600"/>
            <a:ext cx="10484152" cy="523220"/>
          </a:xfrm>
          <a:prstGeom prst="rect">
            <a:avLst/>
          </a:prstGeom>
          <a:noFill/>
        </p:spPr>
        <p:txBody>
          <a:bodyPr wrap="none" rtlCol="0">
            <a:spAutoFit/>
          </a:bodyPr>
          <a:lstStyle/>
          <a:p>
            <a:r>
              <a:rPr lang="en-US" sz="2800" b="1" u="sng" dirty="0">
                <a:latin typeface="Calibri" panose="020F0502020204030204" pitchFamily="34" charset="0"/>
                <a:ea typeface="Calibri" panose="020F0502020204030204" pitchFamily="34" charset="0"/>
                <a:cs typeface="Calibri" panose="020F0502020204030204" pitchFamily="34" charset="0"/>
              </a:rPr>
              <a:t>Multi-Year Projection With Recommendations and Enrollment Backfill</a:t>
            </a:r>
          </a:p>
        </p:txBody>
      </p:sp>
      <p:pic>
        <p:nvPicPr>
          <p:cNvPr id="5" name="Picture 4">
            <a:extLst>
              <a:ext uri="{FF2B5EF4-FFF2-40B4-BE49-F238E27FC236}">
                <a16:creationId xmlns:a16="http://schemas.microsoft.com/office/drawing/2014/main" id="{0F265D82-4054-7E93-9292-877B6AC737E7}"/>
              </a:ext>
            </a:extLst>
          </p:cNvPr>
          <p:cNvPicPr>
            <a:picLocks noChangeAspect="1"/>
          </p:cNvPicPr>
          <p:nvPr/>
        </p:nvPicPr>
        <p:blipFill>
          <a:blip r:embed="rId2"/>
          <a:stretch>
            <a:fillRect/>
          </a:stretch>
        </p:blipFill>
        <p:spPr>
          <a:xfrm>
            <a:off x="0" y="938900"/>
            <a:ext cx="12188825" cy="4980199"/>
          </a:xfrm>
          <a:prstGeom prst="rect">
            <a:avLst/>
          </a:prstGeom>
        </p:spPr>
      </p:pic>
      <p:sp>
        <p:nvSpPr>
          <p:cNvPr id="2" name="Rectangle 1">
            <a:extLst>
              <a:ext uri="{FF2B5EF4-FFF2-40B4-BE49-F238E27FC236}">
                <a16:creationId xmlns:a16="http://schemas.microsoft.com/office/drawing/2014/main" id="{EEB542AD-1D91-3A72-5742-071FBF1F84BB}"/>
              </a:ext>
            </a:extLst>
          </p:cNvPr>
          <p:cNvSpPr/>
          <p:nvPr/>
        </p:nvSpPr>
        <p:spPr>
          <a:xfrm>
            <a:off x="34131" y="2074069"/>
            <a:ext cx="12120562" cy="1202531"/>
          </a:xfrm>
          <a:prstGeom prst="rect">
            <a:avLst/>
          </a:prstGeom>
          <a:noFill/>
          <a:ln w="38100">
            <a:solidFill>
              <a:schemeClr val="bg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B0F9D5B-08BD-DC4B-A60A-B37998324EEE}"/>
              </a:ext>
            </a:extLst>
          </p:cNvPr>
          <p:cNvSpPr/>
          <p:nvPr/>
        </p:nvSpPr>
        <p:spPr>
          <a:xfrm>
            <a:off x="0" y="5180329"/>
            <a:ext cx="12114212" cy="738770"/>
          </a:xfrm>
          <a:prstGeom prst="rect">
            <a:avLst/>
          </a:prstGeom>
          <a:noFill/>
          <a:ln w="38100">
            <a:solidFill>
              <a:schemeClr val="bg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06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7FB34-8C58-335A-59EF-C1417F5BCB78}"/>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E7AF4FC-90D5-9AA6-A47F-F81CAA3A73EB}"/>
              </a:ext>
            </a:extLst>
          </p:cNvPr>
          <p:cNvSpPr>
            <a:spLocks noGrp="1"/>
          </p:cNvSpPr>
          <p:nvPr>
            <p:ph idx="1"/>
          </p:nvPr>
        </p:nvSpPr>
        <p:spPr>
          <a:xfrm>
            <a:off x="608012" y="276228"/>
            <a:ext cx="10591799" cy="6057900"/>
          </a:xfrm>
        </p:spPr>
        <p:txBody>
          <a:bodyPr>
            <a:normAutofit/>
          </a:bodyPr>
          <a:lstStyle/>
          <a:p>
            <a:pPr lvl="1"/>
            <a:endParaRPr lang="en-US" sz="3200" dirty="0">
              <a:latin typeface="Calibri" panose="020F0502020204030204" pitchFamily="34" charset="0"/>
              <a:cs typeface="Calibri" panose="020F0502020204030204" pitchFamily="34" charset="0"/>
            </a:endParaRP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3AE44E77-02FD-0D1E-746B-C7273D3D89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073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5E51CC-4F42-73F0-71C6-735911FACB45}"/>
              </a:ext>
            </a:extLst>
          </p:cNvPr>
          <p:cNvSpPr txBox="1"/>
          <p:nvPr/>
        </p:nvSpPr>
        <p:spPr>
          <a:xfrm>
            <a:off x="455612" y="685800"/>
            <a:ext cx="11353800" cy="646331"/>
          </a:xfrm>
          <a:prstGeom prst="rect">
            <a:avLst/>
          </a:prstGeom>
          <a:noFill/>
        </p:spPr>
        <p:txBody>
          <a:bodyPr wrap="square" rtlCol="0">
            <a:spAutoFit/>
          </a:bodyPr>
          <a:lstStyle/>
          <a:p>
            <a:pPr algn="ctr"/>
            <a:r>
              <a:rPr lang="en-US" sz="3600" b="1" u="sng" dirty="0"/>
              <a:t>Questions and Discussion</a:t>
            </a:r>
          </a:p>
        </p:txBody>
      </p:sp>
    </p:spTree>
    <p:extLst>
      <p:ext uri="{BB962C8B-B14F-4D97-AF65-F5344CB8AC3E}">
        <p14:creationId xmlns:p14="http://schemas.microsoft.com/office/powerpoint/2010/main" val="358280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3597617389"/>
              </p:ext>
            </p:extLst>
          </p:nvPr>
        </p:nvGraphicFramePr>
        <p:xfrm>
          <a:off x="989012" y="76200"/>
          <a:ext cx="10439399"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497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6D91D8-4CA0-FF4A-358F-460D2796F10D}"/>
              </a:ext>
            </a:extLst>
          </p:cNvPr>
          <p:cNvPicPr>
            <a:picLocks noChangeAspect="1"/>
          </p:cNvPicPr>
          <p:nvPr/>
        </p:nvPicPr>
        <p:blipFill>
          <a:blip r:embed="rId2"/>
          <a:stretch>
            <a:fillRect/>
          </a:stretch>
        </p:blipFill>
        <p:spPr>
          <a:xfrm>
            <a:off x="135236" y="78253"/>
            <a:ext cx="909235" cy="778095"/>
          </a:xfrm>
          <a:prstGeom prst="rect">
            <a:avLst/>
          </a:prstGeom>
        </p:spPr>
      </p:pic>
      <p:graphicFrame>
        <p:nvGraphicFramePr>
          <p:cNvPr id="7" name="Chart 6">
            <a:extLst>
              <a:ext uri="{FF2B5EF4-FFF2-40B4-BE49-F238E27FC236}">
                <a16:creationId xmlns:a16="http://schemas.microsoft.com/office/drawing/2014/main" id="{B1CCA0F6-6DE4-81C5-B06A-FB3A7FF9E3E5}"/>
              </a:ext>
            </a:extLst>
          </p:cNvPr>
          <p:cNvGraphicFramePr/>
          <p:nvPr>
            <p:extLst>
              <p:ext uri="{D42A27DB-BD31-4B8C-83A1-F6EECF244321}">
                <p14:modId xmlns:p14="http://schemas.microsoft.com/office/powerpoint/2010/main" val="323877381"/>
              </p:ext>
            </p:extLst>
          </p:nvPr>
        </p:nvGraphicFramePr>
        <p:xfrm>
          <a:off x="455612" y="228600"/>
          <a:ext cx="11506200" cy="6551147"/>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BC24B59A-E152-7FE2-13F4-C81354F16F80}"/>
              </a:ext>
            </a:extLst>
          </p:cNvPr>
          <p:cNvCxnSpPr>
            <a:cxnSpLocks/>
          </p:cNvCxnSpPr>
          <p:nvPr/>
        </p:nvCxnSpPr>
        <p:spPr>
          <a:xfrm>
            <a:off x="4951412" y="2133600"/>
            <a:ext cx="4724400" cy="2057400"/>
          </a:xfrm>
          <a:prstGeom prst="straightConnector1">
            <a:avLst/>
          </a:prstGeom>
          <a:ln w="47625">
            <a:solidFill>
              <a:srgbClr val="FF0000"/>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B8D8D5E4-9EBE-7C81-29E0-5F14295B010A}"/>
              </a:ext>
            </a:extLst>
          </p:cNvPr>
          <p:cNvSpPr txBox="1"/>
          <p:nvPr/>
        </p:nvSpPr>
        <p:spPr>
          <a:xfrm>
            <a:off x="7959724" y="2434063"/>
            <a:ext cx="3990195" cy="461537"/>
          </a:xfrm>
          <a:prstGeom prst="rect">
            <a:avLst/>
          </a:prstGeom>
          <a:noFill/>
        </p:spPr>
        <p:txBody>
          <a:bodyPr wrap="none" rtlCol="0">
            <a:spAutoFit/>
          </a:bodyPr>
          <a:lstStyle/>
          <a:p>
            <a:r>
              <a:rPr lang="en-US" sz="2399" dirty="0">
                <a:solidFill>
                  <a:srgbClr val="FF0000"/>
                </a:solidFill>
                <a:latin typeface="Calibri" panose="020F0502020204030204" pitchFamily="34" charset="0"/>
                <a:ea typeface="Calibri" panose="020F0502020204030204" pitchFamily="34" charset="0"/>
                <a:cs typeface="Calibri" panose="020F0502020204030204" pitchFamily="34" charset="0"/>
              </a:rPr>
              <a:t>Decline of &lt;1,930&gt; or &lt;10.1%&gt;</a:t>
            </a:r>
          </a:p>
        </p:txBody>
      </p:sp>
    </p:spTree>
    <p:extLst>
      <p:ext uri="{BB962C8B-B14F-4D97-AF65-F5344CB8AC3E}">
        <p14:creationId xmlns:p14="http://schemas.microsoft.com/office/powerpoint/2010/main" val="3414242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B4AE1-8AA6-57EF-7DE5-726735A4811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854B884-E4D9-C00E-D92C-F697FF6964A3}"/>
              </a:ext>
            </a:extLst>
          </p:cNvPr>
          <p:cNvPicPr>
            <a:picLocks noChangeAspect="1"/>
          </p:cNvPicPr>
          <p:nvPr/>
        </p:nvPicPr>
        <p:blipFill>
          <a:blip r:embed="rId2"/>
          <a:stretch>
            <a:fillRect/>
          </a:stretch>
        </p:blipFill>
        <p:spPr>
          <a:xfrm>
            <a:off x="135236" y="78253"/>
            <a:ext cx="909235" cy="778095"/>
          </a:xfrm>
          <a:prstGeom prst="rect">
            <a:avLst/>
          </a:prstGeom>
        </p:spPr>
      </p:pic>
      <p:graphicFrame>
        <p:nvGraphicFramePr>
          <p:cNvPr id="7" name="Chart 6">
            <a:extLst>
              <a:ext uri="{FF2B5EF4-FFF2-40B4-BE49-F238E27FC236}">
                <a16:creationId xmlns:a16="http://schemas.microsoft.com/office/drawing/2014/main" id="{8896081D-956F-4554-16B3-4EBABE90178E}"/>
              </a:ext>
            </a:extLst>
          </p:cNvPr>
          <p:cNvGraphicFramePr/>
          <p:nvPr>
            <p:extLst>
              <p:ext uri="{D42A27DB-BD31-4B8C-83A1-F6EECF244321}">
                <p14:modId xmlns:p14="http://schemas.microsoft.com/office/powerpoint/2010/main" val="1284752578"/>
              </p:ext>
            </p:extLst>
          </p:nvPr>
        </p:nvGraphicFramePr>
        <p:xfrm>
          <a:off x="455612" y="228600"/>
          <a:ext cx="11506200" cy="6551147"/>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88D5C94A-3453-D096-CE33-A8B009E3D021}"/>
              </a:ext>
            </a:extLst>
          </p:cNvPr>
          <p:cNvCxnSpPr>
            <a:cxnSpLocks/>
          </p:cNvCxnSpPr>
          <p:nvPr/>
        </p:nvCxnSpPr>
        <p:spPr>
          <a:xfrm flipV="1">
            <a:off x="6094412" y="2057400"/>
            <a:ext cx="3657600" cy="1446773"/>
          </a:xfrm>
          <a:prstGeom prst="straightConnector1">
            <a:avLst/>
          </a:prstGeom>
          <a:ln w="47625">
            <a:solidFill>
              <a:schemeClr val="accent2">
                <a:lumMod val="60000"/>
                <a:lumOff val="40000"/>
              </a:schemeClr>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E5D6E789-362C-3524-CDF0-CAB848A12D34}"/>
              </a:ext>
            </a:extLst>
          </p:cNvPr>
          <p:cNvSpPr txBox="1"/>
          <p:nvPr/>
        </p:nvSpPr>
        <p:spPr>
          <a:xfrm>
            <a:off x="4951412" y="1826631"/>
            <a:ext cx="3259995" cy="461537"/>
          </a:xfrm>
          <a:prstGeom prst="rect">
            <a:avLst/>
          </a:prstGeom>
          <a:noFill/>
        </p:spPr>
        <p:txBody>
          <a:bodyPr wrap="none" rtlCol="0">
            <a:spAutoFit/>
          </a:bodyPr>
          <a:lstStyle/>
          <a:p>
            <a:r>
              <a:rPr lang="en-US" sz="2399" dirty="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Increase of 177 or 24.0%</a:t>
            </a:r>
          </a:p>
        </p:txBody>
      </p:sp>
    </p:spTree>
    <p:extLst>
      <p:ext uri="{BB962C8B-B14F-4D97-AF65-F5344CB8AC3E}">
        <p14:creationId xmlns:p14="http://schemas.microsoft.com/office/powerpoint/2010/main" val="3334077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11B9F-B062-103A-7851-55B0B40FA0CC}"/>
              </a:ext>
            </a:extLst>
          </p:cNvPr>
          <p:cNvPicPr>
            <a:picLocks noChangeAspect="1"/>
          </p:cNvPicPr>
          <p:nvPr/>
        </p:nvPicPr>
        <p:blipFill>
          <a:blip r:embed="rId3"/>
          <a:stretch>
            <a:fillRect/>
          </a:stretch>
        </p:blipFill>
        <p:spPr>
          <a:xfrm>
            <a:off x="135236" y="78253"/>
            <a:ext cx="909235" cy="778095"/>
          </a:xfrm>
          <a:prstGeom prst="rect">
            <a:avLst/>
          </a:prstGeom>
        </p:spPr>
      </p:pic>
      <p:graphicFrame>
        <p:nvGraphicFramePr>
          <p:cNvPr id="4" name="Chart 3">
            <a:extLst>
              <a:ext uri="{FF2B5EF4-FFF2-40B4-BE49-F238E27FC236}">
                <a16:creationId xmlns:a16="http://schemas.microsoft.com/office/drawing/2014/main" id="{530858C8-FE32-AFF3-796F-A331C294C142}"/>
              </a:ext>
            </a:extLst>
          </p:cNvPr>
          <p:cNvGraphicFramePr/>
          <p:nvPr>
            <p:extLst>
              <p:ext uri="{D42A27DB-BD31-4B8C-83A1-F6EECF244321}">
                <p14:modId xmlns:p14="http://schemas.microsoft.com/office/powerpoint/2010/main" val="3179298630"/>
              </p:ext>
            </p:extLst>
          </p:nvPr>
        </p:nvGraphicFramePr>
        <p:xfrm>
          <a:off x="379412" y="429371"/>
          <a:ext cx="11324745" cy="599925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AC9FD77B-D842-B922-F89E-3778E7BD8CF9}"/>
              </a:ext>
            </a:extLst>
          </p:cNvPr>
          <p:cNvSpPr txBox="1"/>
          <p:nvPr/>
        </p:nvSpPr>
        <p:spPr>
          <a:xfrm>
            <a:off x="7542212" y="2908398"/>
            <a:ext cx="3990195" cy="461537"/>
          </a:xfrm>
          <a:prstGeom prst="rect">
            <a:avLst/>
          </a:prstGeom>
          <a:noFill/>
        </p:spPr>
        <p:txBody>
          <a:bodyPr wrap="none" rtlCol="0">
            <a:spAutoFit/>
          </a:bodyPr>
          <a:lstStyle/>
          <a:p>
            <a:r>
              <a:rPr lang="en-US" sz="2399" dirty="0">
                <a:solidFill>
                  <a:srgbClr val="FF0000"/>
                </a:solidFill>
                <a:latin typeface="Calibri" panose="020F0502020204030204" pitchFamily="34" charset="0"/>
                <a:ea typeface="Calibri" panose="020F0502020204030204" pitchFamily="34" charset="0"/>
                <a:cs typeface="Calibri" panose="020F0502020204030204" pitchFamily="34" charset="0"/>
              </a:rPr>
              <a:t>Decline of &lt;1,139&gt; or &lt;26.7%&gt;</a:t>
            </a:r>
          </a:p>
        </p:txBody>
      </p:sp>
      <p:cxnSp>
        <p:nvCxnSpPr>
          <p:cNvPr id="6" name="Straight Arrow Connector 5">
            <a:extLst>
              <a:ext uri="{FF2B5EF4-FFF2-40B4-BE49-F238E27FC236}">
                <a16:creationId xmlns:a16="http://schemas.microsoft.com/office/drawing/2014/main" id="{7E44C87C-F206-322A-0F09-67AB251C499D}"/>
              </a:ext>
            </a:extLst>
          </p:cNvPr>
          <p:cNvCxnSpPr>
            <a:cxnSpLocks/>
          </p:cNvCxnSpPr>
          <p:nvPr/>
        </p:nvCxnSpPr>
        <p:spPr>
          <a:xfrm>
            <a:off x="2360612" y="2819400"/>
            <a:ext cx="7010400" cy="1371600"/>
          </a:xfrm>
          <a:prstGeom prst="straightConnector1">
            <a:avLst/>
          </a:prstGeom>
          <a:ln w="47625">
            <a:solidFill>
              <a:srgbClr val="FF0000"/>
            </a:solidFill>
            <a:headEnd type="triangle"/>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78005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883306557"/>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98E6225C-1396-19D9-372F-CBCBD1978502}"/>
              </a:ext>
            </a:extLst>
          </p:cNvPr>
          <p:cNvCxnSpPr>
            <a:cxnSpLocks/>
          </p:cNvCxnSpPr>
          <p:nvPr/>
        </p:nvCxnSpPr>
        <p:spPr>
          <a:xfrm flipV="1">
            <a:off x="5713412" y="1524000"/>
            <a:ext cx="3048000" cy="220980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1530C3-D0F8-69E5-36AF-6260E60FB051}"/>
              </a:ext>
            </a:extLst>
          </p:cNvPr>
          <p:cNvSpPr txBox="1"/>
          <p:nvPr/>
        </p:nvSpPr>
        <p:spPr>
          <a:xfrm>
            <a:off x="3427412" y="2743200"/>
            <a:ext cx="2908168" cy="461665"/>
          </a:xfrm>
          <a:prstGeom prst="rect">
            <a:avLst/>
          </a:prstGeom>
          <a:noFill/>
        </p:spPr>
        <p:txBody>
          <a:bodyPr wrap="none" rtlCol="0">
            <a:spAutoFit/>
          </a:bodyPr>
          <a:lstStyle/>
          <a:p>
            <a:r>
              <a:rPr lang="en-US" sz="2400" dirty="0">
                <a:solidFill>
                  <a:srgbClr val="FF0000"/>
                </a:solidFill>
                <a:latin typeface="Calibri" panose="020F0502020204030204" pitchFamily="34" charset="0"/>
                <a:cs typeface="Calibri" panose="020F0502020204030204" pitchFamily="34" charset="0"/>
              </a:rPr>
              <a:t>$24,538,554 or 20.8%</a:t>
            </a:r>
          </a:p>
        </p:txBody>
      </p:sp>
    </p:spTree>
    <p:extLst>
      <p:ext uri="{BB962C8B-B14F-4D97-AF65-F5344CB8AC3E}">
        <p14:creationId xmlns:p14="http://schemas.microsoft.com/office/powerpoint/2010/main" val="95571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941CCE-CF3E-076B-95C0-2B2E0F49CDA8}"/>
              </a:ext>
            </a:extLst>
          </p:cNvPr>
          <p:cNvPicPr>
            <a:picLocks noChangeAspect="1"/>
          </p:cNvPicPr>
          <p:nvPr/>
        </p:nvPicPr>
        <p:blipFill>
          <a:blip r:embed="rId2"/>
          <a:stretch>
            <a:fillRect/>
          </a:stretch>
        </p:blipFill>
        <p:spPr>
          <a:xfrm>
            <a:off x="379412" y="1447799"/>
            <a:ext cx="11658600" cy="3745481"/>
          </a:xfrm>
          <a:prstGeom prst="rect">
            <a:avLst/>
          </a:prstGeom>
        </p:spPr>
      </p:pic>
      <p:sp>
        <p:nvSpPr>
          <p:cNvPr id="3" name="Rectangle: Rounded Corners 2">
            <a:extLst>
              <a:ext uri="{FF2B5EF4-FFF2-40B4-BE49-F238E27FC236}">
                <a16:creationId xmlns:a16="http://schemas.microsoft.com/office/drawing/2014/main" id="{48760B72-4DFB-9E33-E381-6B1471D1C495}"/>
              </a:ext>
            </a:extLst>
          </p:cNvPr>
          <p:cNvSpPr/>
          <p:nvPr/>
        </p:nvSpPr>
        <p:spPr>
          <a:xfrm>
            <a:off x="7008812" y="1717992"/>
            <a:ext cx="4876800" cy="2930207"/>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AD68248B-9A78-55F4-1BDB-EB903C4173B9}"/>
              </a:ext>
            </a:extLst>
          </p:cNvPr>
          <p:cNvSpPr txBox="1"/>
          <p:nvPr/>
        </p:nvSpPr>
        <p:spPr>
          <a:xfrm>
            <a:off x="303212" y="5410201"/>
            <a:ext cx="12649200" cy="830740"/>
          </a:xfrm>
          <a:prstGeom prst="rect">
            <a:avLst/>
          </a:prstGeom>
          <a:noFill/>
        </p:spPr>
        <p:txBody>
          <a:bodyPr wrap="square" rtlCol="0">
            <a:spAutoFit/>
          </a:bodyPr>
          <a:lstStyle/>
          <a:p>
            <a:r>
              <a:rPr lang="en-US" sz="2399" dirty="0">
                <a:solidFill>
                  <a:srgbClr val="FFFF00"/>
                </a:solidFill>
                <a:latin typeface="Calibri" panose="020F0502020204030204" pitchFamily="34" charset="0"/>
                <a:ea typeface="Calibri" panose="020F0502020204030204" pitchFamily="34" charset="0"/>
                <a:cs typeface="Calibri" panose="020F0502020204030204" pitchFamily="34" charset="0"/>
              </a:rPr>
              <a:t>7.4% Increase in positions</a:t>
            </a:r>
          </a:p>
          <a:p>
            <a:r>
              <a:rPr lang="en-US" sz="2399" dirty="0">
                <a:solidFill>
                  <a:srgbClr val="FFFF00"/>
                </a:solidFill>
                <a:latin typeface="Calibri" panose="020F0502020204030204" pitchFamily="34" charset="0"/>
                <a:ea typeface="Calibri" panose="020F0502020204030204" pitchFamily="34" charset="0"/>
                <a:cs typeface="Calibri" panose="020F0502020204030204" pitchFamily="34" charset="0"/>
              </a:rPr>
              <a:t>Faculty: 22.83 FTE; Administrators/Managers: 6.17 FTE; Classified NM: 25.83 FTE = Total 54.83</a:t>
            </a:r>
          </a:p>
        </p:txBody>
      </p:sp>
      <p:sp>
        <p:nvSpPr>
          <p:cNvPr id="7" name="TextBox 6">
            <a:extLst>
              <a:ext uri="{FF2B5EF4-FFF2-40B4-BE49-F238E27FC236}">
                <a16:creationId xmlns:a16="http://schemas.microsoft.com/office/drawing/2014/main" id="{A44069F1-BE32-78E6-AEF2-856B9130116D}"/>
              </a:ext>
            </a:extLst>
          </p:cNvPr>
          <p:cNvSpPr txBox="1"/>
          <p:nvPr/>
        </p:nvSpPr>
        <p:spPr>
          <a:xfrm>
            <a:off x="3389312" y="386226"/>
            <a:ext cx="6477000" cy="830997"/>
          </a:xfrm>
          <a:prstGeom prst="rect">
            <a:avLst/>
          </a:prstGeom>
          <a:noFill/>
        </p:spPr>
        <p:txBody>
          <a:bodyPr wrap="square">
            <a:spAutoFit/>
          </a:bodyPr>
          <a:lstStyle/>
          <a:p>
            <a:pPr algn="ctr" rtl="0">
              <a:defRPr sz="1862" b="0" i="0" u="none" strike="noStrike" kern="1200" spc="0" baseline="0">
                <a:solidFill>
                  <a:prstClr val="white">
                    <a:lumMod val="65000"/>
                    <a:lumOff val="35000"/>
                  </a:prstClr>
                </a:solidFill>
                <a:latin typeface="+mn-lt"/>
                <a:ea typeface="+mn-ea"/>
                <a:cs typeface="+mn-cs"/>
              </a:defRPr>
            </a:pPr>
            <a:r>
              <a:rPr lang="en-US" sz="2400" b="1" u="none" dirty="0"/>
              <a:t>Unrestricted General Fund </a:t>
            </a:r>
          </a:p>
          <a:p>
            <a:pPr algn="ctr" rtl="0">
              <a:defRPr sz="1862" b="0" i="0" u="none" strike="noStrike" kern="1200" spc="0" baseline="0">
                <a:solidFill>
                  <a:prstClr val="white">
                    <a:lumMod val="65000"/>
                    <a:lumOff val="35000"/>
                  </a:prstClr>
                </a:solidFill>
                <a:latin typeface="+mn-lt"/>
                <a:ea typeface="+mn-ea"/>
                <a:cs typeface="+mn-cs"/>
              </a:defRPr>
            </a:pPr>
            <a:r>
              <a:rPr lang="en-US" sz="2400" b="1" u="none" dirty="0"/>
              <a:t>Increase in Full Time Equivalent Employees</a:t>
            </a:r>
          </a:p>
        </p:txBody>
      </p:sp>
    </p:spTree>
    <p:extLst>
      <p:ext uri="{BB962C8B-B14F-4D97-AF65-F5344CB8AC3E}">
        <p14:creationId xmlns:p14="http://schemas.microsoft.com/office/powerpoint/2010/main" val="321542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50A77B-3005-79A2-7750-80DB20359C25}"/>
              </a:ext>
            </a:extLst>
          </p:cNvPr>
          <p:cNvGraphicFramePr>
            <a:graphicFrameLocks noGrp="1"/>
          </p:cNvGraphicFramePr>
          <p:nvPr>
            <p:extLst>
              <p:ext uri="{D42A27DB-BD31-4B8C-83A1-F6EECF244321}">
                <p14:modId xmlns:p14="http://schemas.microsoft.com/office/powerpoint/2010/main" val="188475689"/>
              </p:ext>
            </p:extLst>
          </p:nvPr>
        </p:nvGraphicFramePr>
        <p:xfrm>
          <a:off x="74612" y="720372"/>
          <a:ext cx="11963399" cy="1285240"/>
        </p:xfrm>
        <a:graphic>
          <a:graphicData uri="http://schemas.openxmlformats.org/drawingml/2006/table">
            <a:tbl>
              <a:tblPr firstRow="1" bandRow="1">
                <a:tableStyleId>{5C22544A-7EE6-4342-B048-85BDC9FD1C3A}</a:tableStyleId>
              </a:tblPr>
              <a:tblGrid>
                <a:gridCol w="1709057">
                  <a:extLst>
                    <a:ext uri="{9D8B030D-6E8A-4147-A177-3AD203B41FA5}">
                      <a16:colId xmlns:a16="http://schemas.microsoft.com/office/drawing/2014/main" val="127379518"/>
                    </a:ext>
                  </a:extLst>
                </a:gridCol>
                <a:gridCol w="1709057">
                  <a:extLst>
                    <a:ext uri="{9D8B030D-6E8A-4147-A177-3AD203B41FA5}">
                      <a16:colId xmlns:a16="http://schemas.microsoft.com/office/drawing/2014/main" val="1089704620"/>
                    </a:ext>
                  </a:extLst>
                </a:gridCol>
                <a:gridCol w="1709057">
                  <a:extLst>
                    <a:ext uri="{9D8B030D-6E8A-4147-A177-3AD203B41FA5}">
                      <a16:colId xmlns:a16="http://schemas.microsoft.com/office/drawing/2014/main" val="3291094874"/>
                    </a:ext>
                  </a:extLst>
                </a:gridCol>
                <a:gridCol w="1709057">
                  <a:extLst>
                    <a:ext uri="{9D8B030D-6E8A-4147-A177-3AD203B41FA5}">
                      <a16:colId xmlns:a16="http://schemas.microsoft.com/office/drawing/2014/main" val="2517442367"/>
                    </a:ext>
                  </a:extLst>
                </a:gridCol>
                <a:gridCol w="1709057">
                  <a:extLst>
                    <a:ext uri="{9D8B030D-6E8A-4147-A177-3AD203B41FA5}">
                      <a16:colId xmlns:a16="http://schemas.microsoft.com/office/drawing/2014/main" val="45032699"/>
                    </a:ext>
                  </a:extLst>
                </a:gridCol>
                <a:gridCol w="1709057">
                  <a:extLst>
                    <a:ext uri="{9D8B030D-6E8A-4147-A177-3AD203B41FA5}">
                      <a16:colId xmlns:a16="http://schemas.microsoft.com/office/drawing/2014/main" val="3166997337"/>
                    </a:ext>
                  </a:extLst>
                </a:gridCol>
                <a:gridCol w="1709057">
                  <a:extLst>
                    <a:ext uri="{9D8B030D-6E8A-4147-A177-3AD203B41FA5}">
                      <a16:colId xmlns:a16="http://schemas.microsoft.com/office/drawing/2014/main" val="2270466917"/>
                    </a:ext>
                  </a:extLst>
                </a:gridCol>
              </a:tblGrid>
              <a:tr h="370840">
                <a:tc>
                  <a:txBody>
                    <a:bodyP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22-23</a:t>
                      </a:r>
                    </a:p>
                  </a:txBody>
                  <a:tcPr/>
                </a:tc>
                <a:tc>
                  <a:txBody>
                    <a:bodyPr/>
                    <a:lstStyle/>
                    <a:p>
                      <a:pPr algn="ctr"/>
                      <a:r>
                        <a:rPr lang="en-US">
                          <a:latin typeface="Calibri" panose="020F0502020204030204" pitchFamily="34" charset="0"/>
                          <a:ea typeface="Calibri" panose="020F0502020204030204" pitchFamily="34" charset="0"/>
                          <a:cs typeface="Calibri" panose="020F0502020204030204" pitchFamily="34" charset="0"/>
                        </a:rPr>
                        <a:t>23-24</a:t>
                      </a:r>
                      <a:endParaRPr lang="en-US"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24-25</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22-23 Longevity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23-24 Longevity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24-25 Longevity</a:t>
                      </a:r>
                    </a:p>
                  </a:txBody>
                  <a:tcPr/>
                </a:tc>
                <a:extLst>
                  <a:ext uri="{0D108BD9-81ED-4DB2-BD59-A6C34878D82A}">
                    <a16:rowId xmlns:a16="http://schemas.microsoft.com/office/drawing/2014/main" val="520207098"/>
                  </a:ext>
                </a:extLst>
              </a:tr>
              <a:tr h="370840">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Faculty</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7% On Schedule</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75% of COLA = 6.165% On Schedule</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75% of COLA = 0.8025% On Schedule</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16 Yrs = 1%; 21 Yrs = 2%; 26 Yrs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16 Yrs = 2.5%; 21 Yrs = 5.0%; 26 Yrs =7.5%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16 Yrs = 5%; 21 Yrs = 10%; 26 Yrs =15%</a:t>
                      </a:r>
                    </a:p>
                  </a:txBody>
                  <a:tcPr/>
                </a:tc>
                <a:extLst>
                  <a:ext uri="{0D108BD9-81ED-4DB2-BD59-A6C34878D82A}">
                    <a16:rowId xmlns:a16="http://schemas.microsoft.com/office/drawing/2014/main" val="1186235774"/>
                  </a:ext>
                </a:extLst>
              </a:tr>
            </a:tbl>
          </a:graphicData>
        </a:graphic>
      </p:graphicFrame>
      <p:graphicFrame>
        <p:nvGraphicFramePr>
          <p:cNvPr id="4" name="Table 3">
            <a:extLst>
              <a:ext uri="{FF2B5EF4-FFF2-40B4-BE49-F238E27FC236}">
                <a16:creationId xmlns:a16="http://schemas.microsoft.com/office/drawing/2014/main" id="{CC638E70-CD46-45F1-3FC8-3D9C553AF71C}"/>
              </a:ext>
            </a:extLst>
          </p:cNvPr>
          <p:cNvGraphicFramePr>
            <a:graphicFrameLocks noGrp="1"/>
          </p:cNvGraphicFramePr>
          <p:nvPr>
            <p:extLst>
              <p:ext uri="{D42A27DB-BD31-4B8C-83A1-F6EECF244321}">
                <p14:modId xmlns:p14="http://schemas.microsoft.com/office/powerpoint/2010/main" val="3241131164"/>
              </p:ext>
            </p:extLst>
          </p:nvPr>
        </p:nvGraphicFramePr>
        <p:xfrm>
          <a:off x="74612" y="2209800"/>
          <a:ext cx="6836228" cy="2583180"/>
        </p:xfrm>
        <a:graphic>
          <a:graphicData uri="http://schemas.openxmlformats.org/drawingml/2006/table">
            <a:tbl>
              <a:tblPr firstRow="1" bandRow="1">
                <a:tableStyleId>{5C22544A-7EE6-4342-B048-85BDC9FD1C3A}</a:tableStyleId>
              </a:tblPr>
              <a:tblGrid>
                <a:gridCol w="1709057">
                  <a:extLst>
                    <a:ext uri="{9D8B030D-6E8A-4147-A177-3AD203B41FA5}">
                      <a16:colId xmlns:a16="http://schemas.microsoft.com/office/drawing/2014/main" val="3318793007"/>
                    </a:ext>
                  </a:extLst>
                </a:gridCol>
                <a:gridCol w="1709057">
                  <a:extLst>
                    <a:ext uri="{9D8B030D-6E8A-4147-A177-3AD203B41FA5}">
                      <a16:colId xmlns:a16="http://schemas.microsoft.com/office/drawing/2014/main" val="4144718273"/>
                    </a:ext>
                  </a:extLst>
                </a:gridCol>
                <a:gridCol w="1709057">
                  <a:extLst>
                    <a:ext uri="{9D8B030D-6E8A-4147-A177-3AD203B41FA5}">
                      <a16:colId xmlns:a16="http://schemas.microsoft.com/office/drawing/2014/main" val="2600026595"/>
                    </a:ext>
                  </a:extLst>
                </a:gridCol>
                <a:gridCol w="1709057">
                  <a:extLst>
                    <a:ext uri="{9D8B030D-6E8A-4147-A177-3AD203B41FA5}">
                      <a16:colId xmlns:a16="http://schemas.microsoft.com/office/drawing/2014/main" val="3361477779"/>
                    </a:ext>
                  </a:extLst>
                </a:gridCol>
              </a:tblGrid>
              <a:tr h="571500">
                <a:tc>
                  <a:txBody>
                    <a:bodyP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22-23</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23-24</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24-25</a:t>
                      </a:r>
                    </a:p>
                  </a:txBody>
                  <a:tcPr/>
                </a:tc>
                <a:extLst>
                  <a:ext uri="{0D108BD9-81ED-4DB2-BD59-A6C34878D82A}">
                    <a16:rowId xmlns:a16="http://schemas.microsoft.com/office/drawing/2014/main" val="374712757"/>
                  </a:ext>
                </a:extLst>
              </a:tr>
              <a:tr h="571500">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Classified</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7.5% On Schedule Retroactive to July 2021; 2.5% On Schedule; $3,000 OT Payment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75% of COLA = 6.165% On Schedule</a:t>
                      </a:r>
                    </a:p>
                    <a:p>
                      <a:pPr algn="ctr"/>
                      <a:endParaRPr lang="en-US"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In negotiations</a:t>
                      </a:r>
                    </a:p>
                  </a:txBody>
                  <a:tcPr/>
                </a:tc>
                <a:extLst>
                  <a:ext uri="{0D108BD9-81ED-4DB2-BD59-A6C34878D82A}">
                    <a16:rowId xmlns:a16="http://schemas.microsoft.com/office/drawing/2014/main" val="2153572938"/>
                  </a:ext>
                </a:extLst>
              </a:tr>
            </a:tbl>
          </a:graphicData>
        </a:graphic>
      </p:graphicFrame>
      <p:graphicFrame>
        <p:nvGraphicFramePr>
          <p:cNvPr id="5" name="Table 4">
            <a:extLst>
              <a:ext uri="{FF2B5EF4-FFF2-40B4-BE49-F238E27FC236}">
                <a16:creationId xmlns:a16="http://schemas.microsoft.com/office/drawing/2014/main" id="{AC031053-13F4-4D57-9865-8461F62DC23D}"/>
              </a:ext>
            </a:extLst>
          </p:cNvPr>
          <p:cNvGraphicFramePr>
            <a:graphicFrameLocks noGrp="1"/>
          </p:cNvGraphicFramePr>
          <p:nvPr>
            <p:extLst>
              <p:ext uri="{D42A27DB-BD31-4B8C-83A1-F6EECF244321}">
                <p14:modId xmlns:p14="http://schemas.microsoft.com/office/powerpoint/2010/main" val="681332831"/>
              </p:ext>
            </p:extLst>
          </p:nvPr>
        </p:nvGraphicFramePr>
        <p:xfrm>
          <a:off x="74611" y="4981928"/>
          <a:ext cx="11963399" cy="1833880"/>
        </p:xfrm>
        <a:graphic>
          <a:graphicData uri="http://schemas.openxmlformats.org/drawingml/2006/table">
            <a:tbl>
              <a:tblPr firstRow="1" bandRow="1">
                <a:tableStyleId>{5C22544A-7EE6-4342-B048-85BDC9FD1C3A}</a:tableStyleId>
              </a:tblPr>
              <a:tblGrid>
                <a:gridCol w="1709057">
                  <a:extLst>
                    <a:ext uri="{9D8B030D-6E8A-4147-A177-3AD203B41FA5}">
                      <a16:colId xmlns:a16="http://schemas.microsoft.com/office/drawing/2014/main" val="127379518"/>
                    </a:ext>
                  </a:extLst>
                </a:gridCol>
                <a:gridCol w="1709057">
                  <a:extLst>
                    <a:ext uri="{9D8B030D-6E8A-4147-A177-3AD203B41FA5}">
                      <a16:colId xmlns:a16="http://schemas.microsoft.com/office/drawing/2014/main" val="1089704620"/>
                    </a:ext>
                  </a:extLst>
                </a:gridCol>
                <a:gridCol w="1709057">
                  <a:extLst>
                    <a:ext uri="{9D8B030D-6E8A-4147-A177-3AD203B41FA5}">
                      <a16:colId xmlns:a16="http://schemas.microsoft.com/office/drawing/2014/main" val="3291094874"/>
                    </a:ext>
                  </a:extLst>
                </a:gridCol>
                <a:gridCol w="1709057">
                  <a:extLst>
                    <a:ext uri="{9D8B030D-6E8A-4147-A177-3AD203B41FA5}">
                      <a16:colId xmlns:a16="http://schemas.microsoft.com/office/drawing/2014/main" val="2517442367"/>
                    </a:ext>
                  </a:extLst>
                </a:gridCol>
                <a:gridCol w="1709057">
                  <a:extLst>
                    <a:ext uri="{9D8B030D-6E8A-4147-A177-3AD203B41FA5}">
                      <a16:colId xmlns:a16="http://schemas.microsoft.com/office/drawing/2014/main" val="45032699"/>
                    </a:ext>
                  </a:extLst>
                </a:gridCol>
                <a:gridCol w="1709057">
                  <a:extLst>
                    <a:ext uri="{9D8B030D-6E8A-4147-A177-3AD203B41FA5}">
                      <a16:colId xmlns:a16="http://schemas.microsoft.com/office/drawing/2014/main" val="3166997337"/>
                    </a:ext>
                  </a:extLst>
                </a:gridCol>
                <a:gridCol w="1709057">
                  <a:extLst>
                    <a:ext uri="{9D8B030D-6E8A-4147-A177-3AD203B41FA5}">
                      <a16:colId xmlns:a16="http://schemas.microsoft.com/office/drawing/2014/main" val="2270466917"/>
                    </a:ext>
                  </a:extLst>
                </a:gridCol>
              </a:tblGrid>
              <a:tr h="370840">
                <a:tc>
                  <a:txBody>
                    <a:bodyP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22-23</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23-24</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24-25</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22-23 Longevity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23-24 Longevity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24-25 Longevity</a:t>
                      </a:r>
                    </a:p>
                  </a:txBody>
                  <a:tcPr/>
                </a:tc>
                <a:extLst>
                  <a:ext uri="{0D108BD9-81ED-4DB2-BD59-A6C34878D82A}">
                    <a16:rowId xmlns:a16="http://schemas.microsoft.com/office/drawing/2014/main" val="520207098"/>
                  </a:ext>
                </a:extLst>
              </a:tr>
              <a:tr h="370840">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Academic Administrators and Classified Management</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7% On Schedule;</a:t>
                      </a:r>
                    </a:p>
                    <a:p>
                      <a:pPr algn="ctr"/>
                      <a:r>
                        <a:rPr lang="en-US" dirty="0">
                          <a:latin typeface="Calibri" panose="020F0502020204030204" pitchFamily="34" charset="0"/>
                          <a:ea typeface="Calibri" panose="020F0502020204030204" pitchFamily="34" charset="0"/>
                          <a:cs typeface="Calibri" panose="020F0502020204030204" pitchFamily="34" charset="0"/>
                        </a:rPr>
                        <a:t>$3,000 OT Payment</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75% of COLA = 6.165% On Schedule</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75% of COLA = 0.8025% On Schedule</a:t>
                      </a:r>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Academic Admin: 16 Yrs = 1%; 21 Yrs = 2%; 26 Yrs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Academic Admin: 16 Yrs = 2.5%; 21 Yrs = 5.0%; 26 Yrs =7.5%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Academic Admin: 16 Yrs = 5%; 21 Yrs = 10%; 26 Yrs =15%</a:t>
                      </a:r>
                    </a:p>
                  </a:txBody>
                  <a:tcPr/>
                </a:tc>
                <a:extLst>
                  <a:ext uri="{0D108BD9-81ED-4DB2-BD59-A6C34878D82A}">
                    <a16:rowId xmlns:a16="http://schemas.microsoft.com/office/drawing/2014/main" val="1186235774"/>
                  </a:ext>
                </a:extLst>
              </a:tr>
            </a:tbl>
          </a:graphicData>
        </a:graphic>
      </p:graphicFrame>
      <p:sp>
        <p:nvSpPr>
          <p:cNvPr id="2" name="TextBox 1">
            <a:extLst>
              <a:ext uri="{FF2B5EF4-FFF2-40B4-BE49-F238E27FC236}">
                <a16:creationId xmlns:a16="http://schemas.microsoft.com/office/drawing/2014/main" id="{8688CDFB-81E8-FB9A-334B-DA88F72D30B9}"/>
              </a:ext>
            </a:extLst>
          </p:cNvPr>
          <p:cNvSpPr txBox="1"/>
          <p:nvPr/>
        </p:nvSpPr>
        <p:spPr>
          <a:xfrm>
            <a:off x="3198812" y="164233"/>
            <a:ext cx="6477000" cy="461665"/>
          </a:xfrm>
          <a:prstGeom prst="rect">
            <a:avLst/>
          </a:prstGeom>
          <a:noFill/>
        </p:spPr>
        <p:txBody>
          <a:bodyPr wrap="square">
            <a:spAutoFit/>
          </a:bodyPr>
          <a:lstStyle/>
          <a:p>
            <a:pPr algn="ctr" rtl="0">
              <a:defRPr sz="1862" b="0" i="0" u="none" strike="noStrike" kern="1200" spc="0" baseline="0">
                <a:solidFill>
                  <a:prstClr val="white">
                    <a:lumMod val="65000"/>
                    <a:lumOff val="35000"/>
                  </a:prstClr>
                </a:solidFill>
                <a:latin typeface="+mn-lt"/>
                <a:ea typeface="+mn-ea"/>
                <a:cs typeface="+mn-cs"/>
              </a:defRPr>
            </a:pPr>
            <a:r>
              <a:rPr lang="en-US" sz="2400" b="1" u="none" dirty="0"/>
              <a:t>Increase in Compensation</a:t>
            </a:r>
          </a:p>
        </p:txBody>
      </p:sp>
    </p:spTree>
    <p:extLst>
      <p:ext uri="{BB962C8B-B14F-4D97-AF65-F5344CB8AC3E}">
        <p14:creationId xmlns:p14="http://schemas.microsoft.com/office/powerpoint/2010/main" val="32741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12387</TotalTime>
  <Words>1210</Words>
  <Application>Microsoft Office PowerPoint</Application>
  <PresentationFormat>Custom</PresentationFormat>
  <Paragraphs>200</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Corbel</vt:lpstr>
      <vt:lpstr>Symbol</vt:lpstr>
      <vt:lpstr>Digital Blue Tunnel 16x9</vt:lpstr>
      <vt:lpstr>Santa Monica College Budget Review and Discussion</vt:lpstr>
      <vt:lpstr>Historical Budget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Actions</vt:lpstr>
      <vt:lpstr>PowerPoint Presentation</vt:lpstr>
      <vt:lpstr>PowerPoint Presentation</vt:lpstr>
      <vt:lpstr>Budget Scenarios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Response and Relief Supplemental Appropriations Act and the Governor’s 2021-2022 Budget Proposal</dc:title>
  <dc:creator>bonvenuto_chris</dc:creator>
  <cp:lastModifiedBy>BONVENUTO_CHRIS</cp:lastModifiedBy>
  <cp:revision>447</cp:revision>
  <cp:lastPrinted>2021-01-27T22:40:59Z</cp:lastPrinted>
  <dcterms:created xsi:type="dcterms:W3CDTF">2021-01-18T22:27:30Z</dcterms:created>
  <dcterms:modified xsi:type="dcterms:W3CDTF">2025-02-19T16:05:20Z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