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5" r:id="rId2"/>
    <p:sldId id="326" r:id="rId3"/>
    <p:sldId id="428" r:id="rId4"/>
    <p:sldId id="457" r:id="rId5"/>
    <p:sldId id="362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37" r:id="rId25"/>
    <p:sldId id="336" r:id="rId26"/>
  </p:sldIdLst>
  <p:sldSz cx="12188825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EED0B-15E3-4623-9865-240923C54F63}" v="325" dt="2025-07-02T01:36:07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26" autoAdjust="0"/>
  </p:normalViewPr>
  <p:slideViewPr>
    <p:cSldViewPr showGuides="1">
      <p:cViewPr>
        <p:scale>
          <a:sx n="75" d="100"/>
          <a:sy n="75" d="100"/>
        </p:scale>
        <p:origin x="288" y="2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VENUTO_CHRIS" userId="42c684f0-14f6-44ce-8ce8-249eaa9c464b" providerId="ADAL" clId="{010EED0B-15E3-4623-9865-240923C54F63}"/>
    <pc:docChg chg="undo custSel addSld delSld modSld sldOrd">
      <pc:chgData name="BONVENUTO_CHRIS" userId="42c684f0-14f6-44ce-8ce8-249eaa9c464b" providerId="ADAL" clId="{010EED0B-15E3-4623-9865-240923C54F63}" dt="2025-07-02T01:36:07.732" v="3906" actId="20577"/>
      <pc:docMkLst>
        <pc:docMk/>
      </pc:docMkLst>
      <pc:sldChg chg="modSp mod">
        <pc:chgData name="BONVENUTO_CHRIS" userId="42c684f0-14f6-44ce-8ce8-249eaa9c464b" providerId="ADAL" clId="{010EED0B-15E3-4623-9865-240923C54F63}" dt="2025-06-30T20:09:22.188" v="38" actId="20577"/>
        <pc:sldMkLst>
          <pc:docMk/>
          <pc:sldMk cId="2808920126" sldId="265"/>
        </pc:sldMkLst>
        <pc:spChg chg="mod">
          <ac:chgData name="BONVENUTO_CHRIS" userId="42c684f0-14f6-44ce-8ce8-249eaa9c464b" providerId="ADAL" clId="{010EED0B-15E3-4623-9865-240923C54F63}" dt="2025-06-30T20:09:02.292" v="5" actId="20577"/>
          <ac:spMkLst>
            <pc:docMk/>
            <pc:sldMk cId="2808920126" sldId="265"/>
            <ac:spMk id="3" creationId="{00000000-0000-0000-0000-000000000000}"/>
          </ac:spMkLst>
        </pc:spChg>
        <pc:spChg chg="mod">
          <ac:chgData name="BONVENUTO_CHRIS" userId="42c684f0-14f6-44ce-8ce8-249eaa9c464b" providerId="ADAL" clId="{010EED0B-15E3-4623-9865-240923C54F63}" dt="2025-06-30T20:09:22.188" v="38" actId="20577"/>
          <ac:spMkLst>
            <pc:docMk/>
            <pc:sldMk cId="2808920126" sldId="265"/>
            <ac:spMk id="4" creationId="{00000000-0000-0000-0000-000000000000}"/>
          </ac:spMkLst>
        </pc:spChg>
      </pc:sldChg>
      <pc:sldChg chg="modSp del mod">
        <pc:chgData name="BONVENUTO_CHRIS" userId="42c684f0-14f6-44ce-8ce8-249eaa9c464b" providerId="ADAL" clId="{010EED0B-15E3-4623-9865-240923C54F63}" dt="2025-06-30T20:10:38.243" v="53" actId="2696"/>
        <pc:sldMkLst>
          <pc:docMk/>
          <pc:sldMk cId="1725570492" sldId="323"/>
        </pc:sldMkLst>
      </pc:sldChg>
      <pc:sldChg chg="modSp mod modAnim">
        <pc:chgData name="BONVENUTO_CHRIS" userId="42c684f0-14f6-44ce-8ce8-249eaa9c464b" providerId="ADAL" clId="{010EED0B-15E3-4623-9865-240923C54F63}" dt="2025-07-02T01:36:07.732" v="3906" actId="20577"/>
        <pc:sldMkLst>
          <pc:docMk/>
          <pc:sldMk cId="1387598491" sldId="326"/>
        </pc:sldMkLst>
        <pc:spChg chg="mod">
          <ac:chgData name="BONVENUTO_CHRIS" userId="42c684f0-14f6-44ce-8ce8-249eaa9c464b" providerId="ADAL" clId="{010EED0B-15E3-4623-9865-240923C54F63}" dt="2025-06-30T20:10:46.430" v="68" actId="20577"/>
          <ac:spMkLst>
            <pc:docMk/>
            <pc:sldMk cId="1387598491" sldId="326"/>
            <ac:spMk id="13" creationId="{00000000-0000-0000-0000-000000000000}"/>
          </ac:spMkLst>
        </pc:spChg>
        <pc:spChg chg="mod">
          <ac:chgData name="BONVENUTO_CHRIS" userId="42c684f0-14f6-44ce-8ce8-249eaa9c464b" providerId="ADAL" clId="{010EED0B-15E3-4623-9865-240923C54F63}" dt="2025-07-02T01:36:07.732" v="3906" actId="20577"/>
          <ac:spMkLst>
            <pc:docMk/>
            <pc:sldMk cId="1387598491" sldId="326"/>
            <ac:spMk id="14" creationId="{00000000-0000-0000-0000-000000000000}"/>
          </ac:spMkLst>
        </pc:spChg>
      </pc:sldChg>
      <pc:sldChg chg="del">
        <pc:chgData name="BONVENUTO_CHRIS" userId="42c684f0-14f6-44ce-8ce8-249eaa9c464b" providerId="ADAL" clId="{010EED0B-15E3-4623-9865-240923C54F63}" dt="2025-06-30T22:02:32.036" v="3324" actId="2696"/>
        <pc:sldMkLst>
          <pc:docMk/>
          <pc:sldMk cId="2158130021" sldId="344"/>
        </pc:sldMkLst>
      </pc:sldChg>
      <pc:sldChg chg="addSp delSp modSp mod">
        <pc:chgData name="BONVENUTO_CHRIS" userId="42c684f0-14f6-44ce-8ce8-249eaa9c464b" providerId="ADAL" clId="{010EED0B-15E3-4623-9865-240923C54F63}" dt="2025-06-30T20:20:55.540" v="806" actId="20577"/>
        <pc:sldMkLst>
          <pc:docMk/>
          <pc:sldMk cId="3006358836" sldId="362"/>
        </pc:sldMkLst>
        <pc:spChg chg="mod">
          <ac:chgData name="BONVENUTO_CHRIS" userId="42c684f0-14f6-44ce-8ce8-249eaa9c464b" providerId="ADAL" clId="{010EED0B-15E3-4623-9865-240923C54F63}" dt="2025-06-30T20:16:21.762" v="506" actId="313"/>
          <ac:spMkLst>
            <pc:docMk/>
            <pc:sldMk cId="3006358836" sldId="362"/>
            <ac:spMk id="14" creationId="{00000000-0000-0000-0000-000000000000}"/>
          </ac:spMkLst>
        </pc:spChg>
        <pc:graphicFrameChg chg="add mod modGraphic">
          <ac:chgData name="BONVENUTO_CHRIS" userId="42c684f0-14f6-44ce-8ce8-249eaa9c464b" providerId="ADAL" clId="{010EED0B-15E3-4623-9865-240923C54F63}" dt="2025-06-30T20:20:55.540" v="806" actId="20577"/>
          <ac:graphicFrameMkLst>
            <pc:docMk/>
            <pc:sldMk cId="3006358836" sldId="362"/>
            <ac:graphicFrameMk id="3" creationId="{4403A101-F73D-5E40-BA50-382CC7F9056F}"/>
          </ac:graphicFrameMkLst>
        </pc:graphicFrameChg>
      </pc:sldChg>
      <pc:sldChg chg="modSp mod">
        <pc:chgData name="BONVENUTO_CHRIS" userId="42c684f0-14f6-44ce-8ce8-249eaa9c464b" providerId="ADAL" clId="{010EED0B-15E3-4623-9865-240923C54F63}" dt="2025-06-30T21:58:42.228" v="3080" actId="20577"/>
        <pc:sldMkLst>
          <pc:docMk/>
          <pc:sldMk cId="2308659467" sldId="428"/>
        </pc:sldMkLst>
        <pc:spChg chg="mod">
          <ac:chgData name="BONVENUTO_CHRIS" userId="42c684f0-14f6-44ce-8ce8-249eaa9c464b" providerId="ADAL" clId="{010EED0B-15E3-4623-9865-240923C54F63}" dt="2025-06-30T21:58:42.228" v="3080" actId="20577"/>
          <ac:spMkLst>
            <pc:docMk/>
            <pc:sldMk cId="2308659467" sldId="428"/>
            <ac:spMk id="13" creationId="{F76664AE-BCF7-F9E3-2B84-EBFCC97C83E5}"/>
          </ac:spMkLst>
        </pc:spChg>
      </pc:sldChg>
      <pc:sldChg chg="del">
        <pc:chgData name="BONVENUTO_CHRIS" userId="42c684f0-14f6-44ce-8ce8-249eaa9c464b" providerId="ADAL" clId="{010EED0B-15E3-4623-9865-240923C54F63}" dt="2025-06-30T22:02:32.036" v="3324" actId="2696"/>
        <pc:sldMkLst>
          <pc:docMk/>
          <pc:sldMk cId="509651622" sldId="429"/>
        </pc:sldMkLst>
      </pc:sldChg>
      <pc:sldChg chg="del">
        <pc:chgData name="BONVENUTO_CHRIS" userId="42c684f0-14f6-44ce-8ce8-249eaa9c464b" providerId="ADAL" clId="{010EED0B-15E3-4623-9865-240923C54F63}" dt="2025-06-30T22:02:32.036" v="3324" actId="2696"/>
        <pc:sldMkLst>
          <pc:docMk/>
          <pc:sldMk cId="3329110536" sldId="430"/>
        </pc:sldMkLst>
      </pc:sldChg>
      <pc:sldChg chg="del">
        <pc:chgData name="BONVENUTO_CHRIS" userId="42c684f0-14f6-44ce-8ce8-249eaa9c464b" providerId="ADAL" clId="{010EED0B-15E3-4623-9865-240923C54F63}" dt="2025-06-30T22:02:32.036" v="3324" actId="2696"/>
        <pc:sldMkLst>
          <pc:docMk/>
          <pc:sldMk cId="3826366733" sldId="431"/>
        </pc:sldMkLst>
      </pc:sldChg>
      <pc:sldChg chg="del">
        <pc:chgData name="BONVENUTO_CHRIS" userId="42c684f0-14f6-44ce-8ce8-249eaa9c464b" providerId="ADAL" clId="{010EED0B-15E3-4623-9865-240923C54F63}" dt="2025-06-30T22:02:32.036" v="3324" actId="2696"/>
        <pc:sldMkLst>
          <pc:docMk/>
          <pc:sldMk cId="694001352" sldId="432"/>
        </pc:sldMkLst>
      </pc:sldChg>
      <pc:sldChg chg="del">
        <pc:chgData name="BONVENUTO_CHRIS" userId="42c684f0-14f6-44ce-8ce8-249eaa9c464b" providerId="ADAL" clId="{010EED0B-15E3-4623-9865-240923C54F63}" dt="2025-06-30T22:02:32.036" v="3324" actId="2696"/>
        <pc:sldMkLst>
          <pc:docMk/>
          <pc:sldMk cId="1668502085" sldId="433"/>
        </pc:sldMkLst>
      </pc:sldChg>
      <pc:sldChg chg="del">
        <pc:chgData name="BONVENUTO_CHRIS" userId="42c684f0-14f6-44ce-8ce8-249eaa9c464b" providerId="ADAL" clId="{010EED0B-15E3-4623-9865-240923C54F63}" dt="2025-06-30T22:02:32.036" v="3324" actId="2696"/>
        <pc:sldMkLst>
          <pc:docMk/>
          <pc:sldMk cId="1044740686" sldId="434"/>
        </pc:sldMkLst>
      </pc:sldChg>
      <pc:sldChg chg="del">
        <pc:chgData name="BONVENUTO_CHRIS" userId="42c684f0-14f6-44ce-8ce8-249eaa9c464b" providerId="ADAL" clId="{010EED0B-15E3-4623-9865-240923C54F63}" dt="2025-06-30T22:02:32.036" v="3324" actId="2696"/>
        <pc:sldMkLst>
          <pc:docMk/>
          <pc:sldMk cId="3411845089" sldId="435"/>
        </pc:sldMkLst>
      </pc:sldChg>
      <pc:sldChg chg="del">
        <pc:chgData name="BONVENUTO_CHRIS" userId="42c684f0-14f6-44ce-8ce8-249eaa9c464b" providerId="ADAL" clId="{010EED0B-15E3-4623-9865-240923C54F63}" dt="2025-06-30T22:02:32.036" v="3324" actId="2696"/>
        <pc:sldMkLst>
          <pc:docMk/>
          <pc:sldMk cId="2805599909" sldId="436"/>
        </pc:sldMkLst>
      </pc:sldChg>
      <pc:sldChg chg="modSp mod">
        <pc:chgData name="BONVENUTO_CHRIS" userId="42c684f0-14f6-44ce-8ce8-249eaa9c464b" providerId="ADAL" clId="{010EED0B-15E3-4623-9865-240923C54F63}" dt="2025-07-01T17:21:54.312" v="3873" actId="20577"/>
        <pc:sldMkLst>
          <pc:docMk/>
          <pc:sldMk cId="3599315086" sldId="437"/>
        </pc:sldMkLst>
        <pc:spChg chg="mod">
          <ac:chgData name="BONVENUTO_CHRIS" userId="42c684f0-14f6-44ce-8ce8-249eaa9c464b" providerId="ADAL" clId="{010EED0B-15E3-4623-9865-240923C54F63}" dt="2025-07-01T17:21:54.312" v="3873" actId="20577"/>
          <ac:spMkLst>
            <pc:docMk/>
            <pc:sldMk cId="3599315086" sldId="437"/>
            <ac:spMk id="14" creationId="{A6A89B4F-0B34-1778-E7AA-EA1327E61E8C}"/>
          </ac:spMkLst>
        </pc:spChg>
      </pc:sldChg>
      <pc:sldChg chg="modSp add del mod ord">
        <pc:chgData name="BONVENUTO_CHRIS" userId="42c684f0-14f6-44ce-8ce8-249eaa9c464b" providerId="ADAL" clId="{010EED0B-15E3-4623-9865-240923C54F63}" dt="2025-06-30T22:17:22.316" v="3741" actId="2696"/>
        <pc:sldMkLst>
          <pc:docMk/>
          <pc:sldMk cId="671863388" sldId="438"/>
        </pc:sldMkLst>
      </pc:sldChg>
      <pc:sldChg chg="modSp add mod">
        <pc:chgData name="BONVENUTO_CHRIS" userId="42c684f0-14f6-44ce-8ce8-249eaa9c464b" providerId="ADAL" clId="{010EED0B-15E3-4623-9865-240923C54F63}" dt="2025-06-30T20:29:28.279" v="1052" actId="20577"/>
        <pc:sldMkLst>
          <pc:docMk/>
          <pc:sldMk cId="2162416329" sldId="439"/>
        </pc:sldMkLst>
        <pc:spChg chg="mod">
          <ac:chgData name="BONVENUTO_CHRIS" userId="42c684f0-14f6-44ce-8ce8-249eaa9c464b" providerId="ADAL" clId="{010EED0B-15E3-4623-9865-240923C54F63}" dt="2025-06-30T20:23:09.054" v="873" actId="20577"/>
          <ac:spMkLst>
            <pc:docMk/>
            <pc:sldMk cId="2162416329" sldId="439"/>
            <ac:spMk id="14" creationId="{CF12A57B-6BD9-A121-C55B-2D546C081DCF}"/>
          </ac:spMkLst>
        </pc:spChg>
        <pc:graphicFrameChg chg="modGraphic">
          <ac:chgData name="BONVENUTO_CHRIS" userId="42c684f0-14f6-44ce-8ce8-249eaa9c464b" providerId="ADAL" clId="{010EED0B-15E3-4623-9865-240923C54F63}" dt="2025-06-30T20:29:28.279" v="1052" actId="20577"/>
          <ac:graphicFrameMkLst>
            <pc:docMk/>
            <pc:sldMk cId="2162416329" sldId="439"/>
            <ac:graphicFrameMk id="3" creationId="{32173ECE-DBEE-F636-61B2-5E7AE2FFA262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0:41:47.420" v="1287" actId="20577"/>
        <pc:sldMkLst>
          <pc:docMk/>
          <pc:sldMk cId="985023320" sldId="440"/>
        </pc:sldMkLst>
        <pc:spChg chg="mod">
          <ac:chgData name="BONVENUTO_CHRIS" userId="42c684f0-14f6-44ce-8ce8-249eaa9c464b" providerId="ADAL" clId="{010EED0B-15E3-4623-9865-240923C54F63}" dt="2025-06-30T20:29:46.749" v="1062" actId="20577"/>
          <ac:spMkLst>
            <pc:docMk/>
            <pc:sldMk cId="985023320" sldId="440"/>
            <ac:spMk id="14" creationId="{D20FF593-2BA1-D1C2-EBC1-DBBE873F194B}"/>
          </ac:spMkLst>
        </pc:spChg>
        <pc:graphicFrameChg chg="mod modGraphic">
          <ac:chgData name="BONVENUTO_CHRIS" userId="42c684f0-14f6-44ce-8ce8-249eaa9c464b" providerId="ADAL" clId="{010EED0B-15E3-4623-9865-240923C54F63}" dt="2025-06-30T20:41:47.420" v="1287" actId="20577"/>
          <ac:graphicFrameMkLst>
            <pc:docMk/>
            <pc:sldMk cId="985023320" sldId="440"/>
            <ac:graphicFrameMk id="3" creationId="{E8BEAE36-54C9-9010-A91D-D8452F72C31F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0:45:09.230" v="1533" actId="313"/>
        <pc:sldMkLst>
          <pc:docMk/>
          <pc:sldMk cId="1046465062" sldId="441"/>
        </pc:sldMkLst>
        <pc:spChg chg="mod">
          <ac:chgData name="BONVENUTO_CHRIS" userId="42c684f0-14f6-44ce-8ce8-249eaa9c464b" providerId="ADAL" clId="{010EED0B-15E3-4623-9865-240923C54F63}" dt="2025-06-30T20:42:46.456" v="1316" actId="20577"/>
          <ac:spMkLst>
            <pc:docMk/>
            <pc:sldMk cId="1046465062" sldId="441"/>
            <ac:spMk id="14" creationId="{50D6C9EB-A1E8-2FD0-122E-666E00EFFB38}"/>
          </ac:spMkLst>
        </pc:spChg>
        <pc:graphicFrameChg chg="modGraphic">
          <ac:chgData name="BONVENUTO_CHRIS" userId="42c684f0-14f6-44ce-8ce8-249eaa9c464b" providerId="ADAL" clId="{010EED0B-15E3-4623-9865-240923C54F63}" dt="2025-06-30T20:45:09.230" v="1533" actId="313"/>
          <ac:graphicFrameMkLst>
            <pc:docMk/>
            <pc:sldMk cId="1046465062" sldId="441"/>
            <ac:graphicFrameMk id="3" creationId="{E288D7AC-FC43-6F92-CBF4-6310560D9B34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1:01:08.253" v="2096" actId="20577"/>
        <pc:sldMkLst>
          <pc:docMk/>
          <pc:sldMk cId="122176052" sldId="442"/>
        </pc:sldMkLst>
        <pc:spChg chg="mod">
          <ac:chgData name="BONVENUTO_CHRIS" userId="42c684f0-14f6-44ce-8ce8-249eaa9c464b" providerId="ADAL" clId="{010EED0B-15E3-4623-9865-240923C54F63}" dt="2025-06-30T21:01:08.253" v="2096" actId="20577"/>
          <ac:spMkLst>
            <pc:docMk/>
            <pc:sldMk cId="122176052" sldId="442"/>
            <ac:spMk id="14" creationId="{E08D0454-A7A8-F760-F12A-3E047F09FE5B}"/>
          </ac:spMkLst>
        </pc:spChg>
        <pc:graphicFrameChg chg="mod modGraphic">
          <ac:chgData name="BONVENUTO_CHRIS" userId="42c684f0-14f6-44ce-8ce8-249eaa9c464b" providerId="ADAL" clId="{010EED0B-15E3-4623-9865-240923C54F63}" dt="2025-06-30T21:00:06.720" v="2026" actId="1076"/>
          <ac:graphicFrameMkLst>
            <pc:docMk/>
            <pc:sldMk cId="122176052" sldId="442"/>
            <ac:graphicFrameMk id="3" creationId="{69C97674-B6C1-C365-7638-03B8591BBEEF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0:51:36.004" v="1777" actId="313"/>
        <pc:sldMkLst>
          <pc:docMk/>
          <pc:sldMk cId="625566405" sldId="443"/>
        </pc:sldMkLst>
        <pc:spChg chg="mod">
          <ac:chgData name="BONVENUTO_CHRIS" userId="42c684f0-14f6-44ce-8ce8-249eaa9c464b" providerId="ADAL" clId="{010EED0B-15E3-4623-9865-240923C54F63}" dt="2025-06-30T20:51:36.004" v="1777" actId="313"/>
          <ac:spMkLst>
            <pc:docMk/>
            <pc:sldMk cId="625566405" sldId="443"/>
            <ac:spMk id="14" creationId="{61DB34E3-057C-6AE3-15BC-0477A7250B35}"/>
          </ac:spMkLst>
        </pc:spChg>
        <pc:graphicFrameChg chg="mod modGraphic">
          <ac:chgData name="BONVENUTO_CHRIS" userId="42c684f0-14f6-44ce-8ce8-249eaa9c464b" providerId="ADAL" clId="{010EED0B-15E3-4623-9865-240923C54F63}" dt="2025-06-30T20:51:01.602" v="1776" actId="1076"/>
          <ac:graphicFrameMkLst>
            <pc:docMk/>
            <pc:sldMk cId="625566405" sldId="443"/>
            <ac:graphicFrameMk id="3" creationId="{68F5B95B-437E-CFD8-C269-6BBC3E55C6C8}"/>
          </ac:graphicFrameMkLst>
        </pc:graphicFrameChg>
      </pc:sldChg>
      <pc:sldChg chg="modSp add mod ord">
        <pc:chgData name="BONVENUTO_CHRIS" userId="42c684f0-14f6-44ce-8ce8-249eaa9c464b" providerId="ADAL" clId="{010EED0B-15E3-4623-9865-240923C54F63}" dt="2025-06-30T21:04:15.756" v="2259" actId="20577"/>
        <pc:sldMkLst>
          <pc:docMk/>
          <pc:sldMk cId="835918600" sldId="444"/>
        </pc:sldMkLst>
        <pc:spChg chg="mod">
          <ac:chgData name="BONVENUTO_CHRIS" userId="42c684f0-14f6-44ce-8ce8-249eaa9c464b" providerId="ADAL" clId="{010EED0B-15E3-4623-9865-240923C54F63}" dt="2025-06-30T21:03:40.309" v="2198" actId="6549"/>
          <ac:spMkLst>
            <pc:docMk/>
            <pc:sldMk cId="835918600" sldId="444"/>
            <ac:spMk id="14" creationId="{C0FEC737-B556-F582-2829-93E8582060B7}"/>
          </ac:spMkLst>
        </pc:spChg>
        <pc:graphicFrameChg chg="mod modGraphic">
          <ac:chgData name="BONVENUTO_CHRIS" userId="42c684f0-14f6-44ce-8ce8-249eaa9c464b" providerId="ADAL" clId="{010EED0B-15E3-4623-9865-240923C54F63}" dt="2025-06-30T21:04:15.756" v="2259" actId="20577"/>
          <ac:graphicFrameMkLst>
            <pc:docMk/>
            <pc:sldMk cId="835918600" sldId="444"/>
            <ac:graphicFrameMk id="3" creationId="{08CB0C06-6BF1-1C62-2426-8CC02A5C7E41}"/>
          </ac:graphicFrameMkLst>
        </pc:graphicFrameChg>
      </pc:sldChg>
      <pc:sldChg chg="modSp add mod ord">
        <pc:chgData name="BONVENUTO_CHRIS" userId="42c684f0-14f6-44ce-8ce8-249eaa9c464b" providerId="ADAL" clId="{010EED0B-15E3-4623-9865-240923C54F63}" dt="2025-06-30T21:05:56.234" v="2397" actId="20577"/>
        <pc:sldMkLst>
          <pc:docMk/>
          <pc:sldMk cId="3591243078" sldId="445"/>
        </pc:sldMkLst>
        <pc:spChg chg="mod">
          <ac:chgData name="BONVENUTO_CHRIS" userId="42c684f0-14f6-44ce-8ce8-249eaa9c464b" providerId="ADAL" clId="{010EED0B-15E3-4623-9865-240923C54F63}" dt="2025-06-30T21:05:20.032" v="2311" actId="20577"/>
          <ac:spMkLst>
            <pc:docMk/>
            <pc:sldMk cId="3591243078" sldId="445"/>
            <ac:spMk id="14" creationId="{43E9AA4B-F124-9655-218A-8C4C5B5B9147}"/>
          </ac:spMkLst>
        </pc:spChg>
        <pc:graphicFrameChg chg="modGraphic">
          <ac:chgData name="BONVENUTO_CHRIS" userId="42c684f0-14f6-44ce-8ce8-249eaa9c464b" providerId="ADAL" clId="{010EED0B-15E3-4623-9865-240923C54F63}" dt="2025-06-30T21:05:56.234" v="2397" actId="20577"/>
          <ac:graphicFrameMkLst>
            <pc:docMk/>
            <pc:sldMk cId="3591243078" sldId="445"/>
            <ac:graphicFrameMk id="3" creationId="{BEC69F1F-50BA-AAE7-E3D6-C3F503CCB872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1:26:48.237" v="2530" actId="114"/>
        <pc:sldMkLst>
          <pc:docMk/>
          <pc:sldMk cId="3457489070" sldId="446"/>
        </pc:sldMkLst>
        <pc:spChg chg="mod">
          <ac:chgData name="BONVENUTO_CHRIS" userId="42c684f0-14f6-44ce-8ce8-249eaa9c464b" providerId="ADAL" clId="{010EED0B-15E3-4623-9865-240923C54F63}" dt="2025-06-30T21:26:48.237" v="2530" actId="114"/>
          <ac:spMkLst>
            <pc:docMk/>
            <pc:sldMk cId="3457489070" sldId="446"/>
            <ac:spMk id="14" creationId="{2C693084-5421-598B-E787-CEF90AE07EE0}"/>
          </ac:spMkLst>
        </pc:spChg>
        <pc:graphicFrameChg chg="mod modGraphic">
          <ac:chgData name="BONVENUTO_CHRIS" userId="42c684f0-14f6-44ce-8ce8-249eaa9c464b" providerId="ADAL" clId="{010EED0B-15E3-4623-9865-240923C54F63}" dt="2025-06-30T21:20:51.401" v="2460"/>
          <ac:graphicFrameMkLst>
            <pc:docMk/>
            <pc:sldMk cId="3457489070" sldId="446"/>
            <ac:graphicFrameMk id="3" creationId="{878B6464-85C8-ED11-429F-D8ADB2E22D4F}"/>
          </ac:graphicFrameMkLst>
        </pc:graphicFrameChg>
      </pc:sldChg>
      <pc:sldChg chg="modSp add mod ord">
        <pc:chgData name="BONVENUTO_CHRIS" userId="42c684f0-14f6-44ce-8ce8-249eaa9c464b" providerId="ADAL" clId="{010EED0B-15E3-4623-9865-240923C54F63}" dt="2025-06-30T21:53:00.006" v="2687"/>
        <pc:sldMkLst>
          <pc:docMk/>
          <pc:sldMk cId="2529448866" sldId="447"/>
        </pc:sldMkLst>
        <pc:spChg chg="mod">
          <ac:chgData name="BONVENUTO_CHRIS" userId="42c684f0-14f6-44ce-8ce8-249eaa9c464b" providerId="ADAL" clId="{010EED0B-15E3-4623-9865-240923C54F63}" dt="2025-06-30T21:51:36.899" v="2561" actId="20577"/>
          <ac:spMkLst>
            <pc:docMk/>
            <pc:sldMk cId="2529448866" sldId="447"/>
            <ac:spMk id="14" creationId="{4E7645D8-BEDF-2A95-B800-660C09ACD758}"/>
          </ac:spMkLst>
        </pc:spChg>
        <pc:graphicFrameChg chg="mod modGraphic">
          <ac:chgData name="BONVENUTO_CHRIS" userId="42c684f0-14f6-44ce-8ce8-249eaa9c464b" providerId="ADAL" clId="{010EED0B-15E3-4623-9865-240923C54F63}" dt="2025-06-30T21:53:00.006" v="2687"/>
          <ac:graphicFrameMkLst>
            <pc:docMk/>
            <pc:sldMk cId="2529448866" sldId="447"/>
            <ac:graphicFrameMk id="3" creationId="{CD7553D0-43EA-A21E-DFF2-1D6DEE0F228A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1:54:45.782" v="2856" actId="20577"/>
        <pc:sldMkLst>
          <pc:docMk/>
          <pc:sldMk cId="718271498" sldId="448"/>
        </pc:sldMkLst>
        <pc:spChg chg="mod">
          <ac:chgData name="BONVENUTO_CHRIS" userId="42c684f0-14f6-44ce-8ce8-249eaa9c464b" providerId="ADAL" clId="{010EED0B-15E3-4623-9865-240923C54F63}" dt="2025-06-30T21:53:44.238" v="2698" actId="20577"/>
          <ac:spMkLst>
            <pc:docMk/>
            <pc:sldMk cId="718271498" sldId="448"/>
            <ac:spMk id="14" creationId="{3952CC7E-6412-F14A-B685-76FA3FAE204C}"/>
          </ac:spMkLst>
        </pc:spChg>
        <pc:graphicFrameChg chg="modGraphic">
          <ac:chgData name="BONVENUTO_CHRIS" userId="42c684f0-14f6-44ce-8ce8-249eaa9c464b" providerId="ADAL" clId="{010EED0B-15E3-4623-9865-240923C54F63}" dt="2025-06-30T21:54:45.782" v="2856" actId="20577"/>
          <ac:graphicFrameMkLst>
            <pc:docMk/>
            <pc:sldMk cId="718271498" sldId="448"/>
            <ac:graphicFrameMk id="3" creationId="{1C780DD9-D472-7C53-A4CB-5E70EDE1488D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1:56:02.017" v="2968" actId="20577"/>
        <pc:sldMkLst>
          <pc:docMk/>
          <pc:sldMk cId="1281133349" sldId="449"/>
        </pc:sldMkLst>
        <pc:spChg chg="mod">
          <ac:chgData name="BONVENUTO_CHRIS" userId="42c684f0-14f6-44ce-8ce8-249eaa9c464b" providerId="ADAL" clId="{010EED0B-15E3-4623-9865-240923C54F63}" dt="2025-06-30T21:55:07.042" v="2882" actId="20577"/>
          <ac:spMkLst>
            <pc:docMk/>
            <pc:sldMk cId="1281133349" sldId="449"/>
            <ac:spMk id="14" creationId="{1DC1A3C2-1B45-4AB1-8CF4-2EA4C92A0C42}"/>
          </ac:spMkLst>
        </pc:spChg>
        <pc:graphicFrameChg chg="mod modGraphic">
          <ac:chgData name="BONVENUTO_CHRIS" userId="42c684f0-14f6-44ce-8ce8-249eaa9c464b" providerId="ADAL" clId="{010EED0B-15E3-4623-9865-240923C54F63}" dt="2025-06-30T21:56:02.017" v="2968" actId="20577"/>
          <ac:graphicFrameMkLst>
            <pc:docMk/>
            <pc:sldMk cId="1281133349" sldId="449"/>
            <ac:graphicFrameMk id="3" creationId="{613A431D-444C-54A4-F1C9-7DB0436B4879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1:56:46.209" v="3019" actId="20577"/>
        <pc:sldMkLst>
          <pc:docMk/>
          <pc:sldMk cId="2780042737" sldId="450"/>
        </pc:sldMkLst>
        <pc:spChg chg="mod">
          <ac:chgData name="BONVENUTO_CHRIS" userId="42c684f0-14f6-44ce-8ce8-249eaa9c464b" providerId="ADAL" clId="{010EED0B-15E3-4623-9865-240923C54F63}" dt="2025-06-30T21:56:25.321" v="2992" actId="20577"/>
          <ac:spMkLst>
            <pc:docMk/>
            <pc:sldMk cId="2780042737" sldId="450"/>
            <ac:spMk id="14" creationId="{014B1D00-3336-477B-79D4-716D822FC13D}"/>
          </ac:spMkLst>
        </pc:spChg>
        <pc:graphicFrameChg chg="modGraphic">
          <ac:chgData name="BONVENUTO_CHRIS" userId="42c684f0-14f6-44ce-8ce8-249eaa9c464b" providerId="ADAL" clId="{010EED0B-15E3-4623-9865-240923C54F63}" dt="2025-06-30T21:56:46.209" v="3019" actId="20577"/>
          <ac:graphicFrameMkLst>
            <pc:docMk/>
            <pc:sldMk cId="2780042737" sldId="450"/>
            <ac:graphicFrameMk id="3" creationId="{2A03107C-E1DC-20CE-5405-49A29455FA10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1:57:35.600" v="3038"/>
        <pc:sldMkLst>
          <pc:docMk/>
          <pc:sldMk cId="444649676" sldId="451"/>
        </pc:sldMkLst>
        <pc:spChg chg="mod">
          <ac:chgData name="BONVENUTO_CHRIS" userId="42c684f0-14f6-44ce-8ce8-249eaa9c464b" providerId="ADAL" clId="{010EED0B-15E3-4623-9865-240923C54F63}" dt="2025-06-30T21:57:15.399" v="3032" actId="20577"/>
          <ac:spMkLst>
            <pc:docMk/>
            <pc:sldMk cId="444649676" sldId="451"/>
            <ac:spMk id="14" creationId="{F40BA31B-6778-98B9-B373-9208A7F39A56}"/>
          </ac:spMkLst>
        </pc:spChg>
        <pc:graphicFrameChg chg="mod modGraphic">
          <ac:chgData name="BONVENUTO_CHRIS" userId="42c684f0-14f6-44ce-8ce8-249eaa9c464b" providerId="ADAL" clId="{010EED0B-15E3-4623-9865-240923C54F63}" dt="2025-06-30T21:57:35.600" v="3038"/>
          <ac:graphicFrameMkLst>
            <pc:docMk/>
            <pc:sldMk cId="444649676" sldId="451"/>
            <ac:graphicFrameMk id="3" creationId="{18EC0221-4840-9983-A568-B283AC16D890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2:20:12.789" v="3812" actId="114"/>
        <pc:sldMkLst>
          <pc:docMk/>
          <pc:sldMk cId="3976785448" sldId="452"/>
        </pc:sldMkLst>
        <pc:spChg chg="mod">
          <ac:chgData name="BONVENUTO_CHRIS" userId="42c684f0-14f6-44ce-8ce8-249eaa9c464b" providerId="ADAL" clId="{010EED0B-15E3-4623-9865-240923C54F63}" dt="2025-06-30T22:20:12.789" v="3812" actId="114"/>
          <ac:spMkLst>
            <pc:docMk/>
            <pc:sldMk cId="3976785448" sldId="452"/>
            <ac:spMk id="14" creationId="{6FBFBB88-F647-4097-256F-E7EC3E7536BE}"/>
          </ac:spMkLst>
        </pc:spChg>
        <pc:graphicFrameChg chg="modGraphic">
          <ac:chgData name="BONVENUTO_CHRIS" userId="42c684f0-14f6-44ce-8ce8-249eaa9c464b" providerId="ADAL" clId="{010EED0B-15E3-4623-9865-240923C54F63}" dt="2025-06-30T21:59:31.004" v="3155" actId="20577"/>
          <ac:graphicFrameMkLst>
            <pc:docMk/>
            <pc:sldMk cId="3976785448" sldId="452"/>
            <ac:graphicFrameMk id="3" creationId="{E573B4A3-5113-A67C-24A2-B0908E2DE834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2:00:06.577" v="3205" actId="20577"/>
        <pc:sldMkLst>
          <pc:docMk/>
          <pc:sldMk cId="3590184772" sldId="453"/>
        </pc:sldMkLst>
        <pc:spChg chg="mod">
          <ac:chgData name="BONVENUTO_CHRIS" userId="42c684f0-14f6-44ce-8ce8-249eaa9c464b" providerId="ADAL" clId="{010EED0B-15E3-4623-9865-240923C54F63}" dt="2025-06-30T21:59:51.194" v="3181" actId="20577"/>
          <ac:spMkLst>
            <pc:docMk/>
            <pc:sldMk cId="3590184772" sldId="453"/>
            <ac:spMk id="14" creationId="{4846FD4D-8F63-D2F9-21AE-DA7DACF8CEBF}"/>
          </ac:spMkLst>
        </pc:spChg>
        <pc:graphicFrameChg chg="modGraphic">
          <ac:chgData name="BONVENUTO_CHRIS" userId="42c684f0-14f6-44ce-8ce8-249eaa9c464b" providerId="ADAL" clId="{010EED0B-15E3-4623-9865-240923C54F63}" dt="2025-06-30T22:00:06.577" v="3205" actId="20577"/>
          <ac:graphicFrameMkLst>
            <pc:docMk/>
            <pc:sldMk cId="3590184772" sldId="453"/>
            <ac:graphicFrameMk id="3" creationId="{D86BF005-03C2-2820-2D5A-D90F81D2E899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2:00:54.218" v="3245" actId="20577"/>
        <pc:sldMkLst>
          <pc:docMk/>
          <pc:sldMk cId="3792112946" sldId="454"/>
        </pc:sldMkLst>
        <pc:spChg chg="mod">
          <ac:chgData name="BONVENUTO_CHRIS" userId="42c684f0-14f6-44ce-8ce8-249eaa9c464b" providerId="ADAL" clId="{010EED0B-15E3-4623-9865-240923C54F63}" dt="2025-06-30T22:00:46.480" v="3241" actId="20577"/>
          <ac:spMkLst>
            <pc:docMk/>
            <pc:sldMk cId="3792112946" sldId="454"/>
            <ac:spMk id="14" creationId="{7B2A6DE6-1DF7-E3DD-E0BD-2CFD418F4180}"/>
          </ac:spMkLst>
        </pc:spChg>
        <pc:graphicFrameChg chg="modGraphic">
          <ac:chgData name="BONVENUTO_CHRIS" userId="42c684f0-14f6-44ce-8ce8-249eaa9c464b" providerId="ADAL" clId="{010EED0B-15E3-4623-9865-240923C54F63}" dt="2025-06-30T22:00:54.218" v="3245" actId="20577"/>
          <ac:graphicFrameMkLst>
            <pc:docMk/>
            <pc:sldMk cId="3792112946" sldId="454"/>
            <ac:graphicFrameMk id="3" creationId="{29E04B94-2760-26EC-7A22-6028B06AC49A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2:01:27.481" v="3285" actId="20577"/>
        <pc:sldMkLst>
          <pc:docMk/>
          <pc:sldMk cId="468579058" sldId="455"/>
        </pc:sldMkLst>
        <pc:spChg chg="mod">
          <ac:chgData name="BONVENUTO_CHRIS" userId="42c684f0-14f6-44ce-8ce8-249eaa9c464b" providerId="ADAL" clId="{010EED0B-15E3-4623-9865-240923C54F63}" dt="2025-06-30T22:01:16.316" v="3280" actId="20577"/>
          <ac:spMkLst>
            <pc:docMk/>
            <pc:sldMk cId="468579058" sldId="455"/>
            <ac:spMk id="14" creationId="{F79BF79B-A4C6-6627-1CBF-E4477FA74F4D}"/>
          </ac:spMkLst>
        </pc:spChg>
        <pc:graphicFrameChg chg="modGraphic">
          <ac:chgData name="BONVENUTO_CHRIS" userId="42c684f0-14f6-44ce-8ce8-249eaa9c464b" providerId="ADAL" clId="{010EED0B-15E3-4623-9865-240923C54F63}" dt="2025-06-30T22:01:27.481" v="3285" actId="20577"/>
          <ac:graphicFrameMkLst>
            <pc:docMk/>
            <pc:sldMk cId="468579058" sldId="455"/>
            <ac:graphicFrameMk id="3" creationId="{5068172F-786C-828E-C1CA-1702D04A7517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2:02:00.838" v="3323" actId="20577"/>
        <pc:sldMkLst>
          <pc:docMk/>
          <pc:sldMk cId="1839887378" sldId="456"/>
        </pc:sldMkLst>
        <pc:spChg chg="mod">
          <ac:chgData name="BONVENUTO_CHRIS" userId="42c684f0-14f6-44ce-8ce8-249eaa9c464b" providerId="ADAL" clId="{010EED0B-15E3-4623-9865-240923C54F63}" dt="2025-06-30T22:01:52.817" v="3316" actId="20577"/>
          <ac:spMkLst>
            <pc:docMk/>
            <pc:sldMk cId="1839887378" sldId="456"/>
            <ac:spMk id="14" creationId="{DEC02E34-6485-6894-CCE1-1E0BEB407754}"/>
          </ac:spMkLst>
        </pc:spChg>
        <pc:graphicFrameChg chg="modGraphic">
          <ac:chgData name="BONVENUTO_CHRIS" userId="42c684f0-14f6-44ce-8ce8-249eaa9c464b" providerId="ADAL" clId="{010EED0B-15E3-4623-9865-240923C54F63}" dt="2025-06-30T22:02:00.838" v="3323" actId="20577"/>
          <ac:graphicFrameMkLst>
            <pc:docMk/>
            <pc:sldMk cId="1839887378" sldId="456"/>
            <ac:graphicFrameMk id="3" creationId="{1F07519C-9247-0093-6A5C-E960991DC356}"/>
          </ac:graphicFrameMkLst>
        </pc:graphicFrameChg>
      </pc:sldChg>
      <pc:sldChg chg="modSp add mod">
        <pc:chgData name="BONVENUTO_CHRIS" userId="42c684f0-14f6-44ce-8ce8-249eaa9c464b" providerId="ADAL" clId="{010EED0B-15E3-4623-9865-240923C54F63}" dt="2025-06-30T22:12:01.792" v="3455" actId="20577"/>
        <pc:sldMkLst>
          <pc:docMk/>
          <pc:sldMk cId="4016770770" sldId="457"/>
        </pc:sldMkLst>
        <pc:spChg chg="mod">
          <ac:chgData name="BONVENUTO_CHRIS" userId="42c684f0-14f6-44ce-8ce8-249eaa9c464b" providerId="ADAL" clId="{010EED0B-15E3-4623-9865-240923C54F63}" dt="2025-06-30T22:12:01.792" v="3455" actId="20577"/>
          <ac:spMkLst>
            <pc:docMk/>
            <pc:sldMk cId="4016770770" sldId="457"/>
            <ac:spMk id="13" creationId="{938EAD1F-774C-28A7-35A0-2F8B1481AD7B}"/>
          </ac:spMkLst>
        </pc:spChg>
      </pc:sldChg>
    </pc:docChg>
  </pc:docChgLst>
  <pc:docChgLst>
    <pc:chgData name="BONVENUTO_CHRIS" userId="42c684f0-14f6-44ce-8ce8-249eaa9c464b" providerId="ADAL" clId="{9FEB4B6B-D6A6-4BD3-9FCA-47C78CD360F1}"/>
    <pc:docChg chg="undo custSel addSld delSld modSld sldOrd">
      <pc:chgData name="BONVENUTO_CHRIS" userId="42c684f0-14f6-44ce-8ce8-249eaa9c464b" providerId="ADAL" clId="{9FEB4B6B-D6A6-4BD3-9FCA-47C78CD360F1}" dt="2025-03-26T20:51:12.986" v="6550" actId="5793"/>
      <pc:docMkLst>
        <pc:docMk/>
      </pc:docMkLst>
      <pc:sldChg chg="modSp mod">
        <pc:chgData name="BONVENUTO_CHRIS" userId="42c684f0-14f6-44ce-8ce8-249eaa9c464b" providerId="ADAL" clId="{9FEB4B6B-D6A6-4BD3-9FCA-47C78CD360F1}" dt="2025-03-25T23:07:12.856" v="24" actId="20577"/>
        <pc:sldMkLst>
          <pc:docMk/>
          <pc:sldMk cId="2808920126" sldId="265"/>
        </pc:sldMkLst>
      </pc:sldChg>
      <pc:sldChg chg="modSp mod">
        <pc:chgData name="BONVENUTO_CHRIS" userId="42c684f0-14f6-44ce-8ce8-249eaa9c464b" providerId="ADAL" clId="{9FEB4B6B-D6A6-4BD3-9FCA-47C78CD360F1}" dt="2025-03-25T23:07:33.181" v="46" actId="20577"/>
        <pc:sldMkLst>
          <pc:docMk/>
          <pc:sldMk cId="1725570492" sldId="323"/>
        </pc:sldMkLst>
      </pc:sldChg>
      <pc:sldChg chg="modSp mod modAnim">
        <pc:chgData name="BONVENUTO_CHRIS" userId="42c684f0-14f6-44ce-8ce8-249eaa9c464b" providerId="ADAL" clId="{9FEB4B6B-D6A6-4BD3-9FCA-47C78CD360F1}" dt="2025-03-25T23:19:06.259" v="480" actId="207"/>
        <pc:sldMkLst>
          <pc:docMk/>
          <pc:sldMk cId="1387598491" sldId="326"/>
        </pc:sldMkLst>
      </pc:sldChg>
      <pc:sldChg chg="del">
        <pc:chgData name="BONVENUTO_CHRIS" userId="42c684f0-14f6-44ce-8ce8-249eaa9c464b" providerId="ADAL" clId="{9FEB4B6B-D6A6-4BD3-9FCA-47C78CD360F1}" dt="2025-03-26T20:39:57.693" v="6186" actId="2696"/>
        <pc:sldMkLst>
          <pc:docMk/>
          <pc:sldMk cId="3620744849" sldId="338"/>
        </pc:sldMkLst>
      </pc:sldChg>
      <pc:sldChg chg="del">
        <pc:chgData name="BONVENUTO_CHRIS" userId="42c684f0-14f6-44ce-8ce8-249eaa9c464b" providerId="ADAL" clId="{9FEB4B6B-D6A6-4BD3-9FCA-47C78CD360F1}" dt="2025-03-26T20:39:57.693" v="6186" actId="2696"/>
        <pc:sldMkLst>
          <pc:docMk/>
          <pc:sldMk cId="2491485803" sldId="340"/>
        </pc:sldMkLst>
      </pc:sldChg>
      <pc:sldChg chg="del">
        <pc:chgData name="BONVENUTO_CHRIS" userId="42c684f0-14f6-44ce-8ce8-249eaa9c464b" providerId="ADAL" clId="{9FEB4B6B-D6A6-4BD3-9FCA-47C78CD360F1}" dt="2025-03-26T20:39:57.693" v="6186" actId="2696"/>
        <pc:sldMkLst>
          <pc:docMk/>
          <pc:sldMk cId="1758432241" sldId="341"/>
        </pc:sldMkLst>
      </pc:sldChg>
      <pc:sldChg chg="modSp mod">
        <pc:chgData name="BONVENUTO_CHRIS" userId="42c684f0-14f6-44ce-8ce8-249eaa9c464b" providerId="ADAL" clId="{9FEB4B6B-D6A6-4BD3-9FCA-47C78CD360F1}" dt="2025-03-26T20:41:15.723" v="6212" actId="20577"/>
        <pc:sldMkLst>
          <pc:docMk/>
          <pc:sldMk cId="2158130021" sldId="344"/>
        </pc:sldMkLst>
      </pc:sldChg>
      <pc:sldChg chg="del">
        <pc:chgData name="BONVENUTO_CHRIS" userId="42c684f0-14f6-44ce-8ce8-249eaa9c464b" providerId="ADAL" clId="{9FEB4B6B-D6A6-4BD3-9FCA-47C78CD360F1}" dt="2025-03-26T20:39:57.693" v="6186" actId="2696"/>
        <pc:sldMkLst>
          <pc:docMk/>
          <pc:sldMk cId="2204208728" sldId="346"/>
        </pc:sldMkLst>
      </pc:sldChg>
      <pc:sldChg chg="modSp mod">
        <pc:chgData name="BONVENUTO_CHRIS" userId="42c684f0-14f6-44ce-8ce8-249eaa9c464b" providerId="ADAL" clId="{9FEB4B6B-D6A6-4BD3-9FCA-47C78CD360F1}" dt="2025-03-26T19:30:13.510" v="5390" actId="27636"/>
        <pc:sldMkLst>
          <pc:docMk/>
          <pc:sldMk cId="3006358836" sldId="362"/>
        </pc:sldMkLst>
      </pc:sldChg>
      <pc:sldChg chg="del">
        <pc:chgData name="BONVENUTO_CHRIS" userId="42c684f0-14f6-44ce-8ce8-249eaa9c464b" providerId="ADAL" clId="{9FEB4B6B-D6A6-4BD3-9FCA-47C78CD360F1}" dt="2025-03-26T19:35:17.236" v="5418" actId="2696"/>
        <pc:sldMkLst>
          <pc:docMk/>
          <pc:sldMk cId="608353601" sldId="363"/>
        </pc:sldMkLst>
      </pc:sldChg>
      <pc:sldChg chg="del">
        <pc:chgData name="BONVENUTO_CHRIS" userId="42c684f0-14f6-44ce-8ce8-249eaa9c464b" providerId="ADAL" clId="{9FEB4B6B-D6A6-4BD3-9FCA-47C78CD360F1}" dt="2025-03-26T20:39:57.693" v="6186" actId="2696"/>
        <pc:sldMkLst>
          <pc:docMk/>
          <pc:sldMk cId="1724617614" sldId="365"/>
        </pc:sldMkLst>
      </pc:sldChg>
      <pc:sldChg chg="del">
        <pc:chgData name="BONVENUTO_CHRIS" userId="42c684f0-14f6-44ce-8ce8-249eaa9c464b" providerId="ADAL" clId="{9FEB4B6B-D6A6-4BD3-9FCA-47C78CD360F1}" dt="2025-03-26T20:39:57.693" v="6186" actId="2696"/>
        <pc:sldMkLst>
          <pc:docMk/>
          <pc:sldMk cId="3602531905" sldId="372"/>
        </pc:sldMkLst>
      </pc:sldChg>
      <pc:sldChg chg="del">
        <pc:chgData name="BONVENUTO_CHRIS" userId="42c684f0-14f6-44ce-8ce8-249eaa9c464b" providerId="ADAL" clId="{9FEB4B6B-D6A6-4BD3-9FCA-47C78CD360F1}" dt="2025-03-26T20:39:57.693" v="6186" actId="2696"/>
        <pc:sldMkLst>
          <pc:docMk/>
          <pc:sldMk cId="793025602" sldId="417"/>
        </pc:sldMkLst>
      </pc:sldChg>
      <pc:sldChg chg="del">
        <pc:chgData name="BONVENUTO_CHRIS" userId="42c684f0-14f6-44ce-8ce8-249eaa9c464b" providerId="ADAL" clId="{9FEB4B6B-D6A6-4BD3-9FCA-47C78CD360F1}" dt="2025-03-26T20:39:57.693" v="6186" actId="2696"/>
        <pc:sldMkLst>
          <pc:docMk/>
          <pc:sldMk cId="542372321" sldId="423"/>
        </pc:sldMkLst>
      </pc:sldChg>
      <pc:sldChg chg="del">
        <pc:chgData name="BONVENUTO_CHRIS" userId="42c684f0-14f6-44ce-8ce8-249eaa9c464b" providerId="ADAL" clId="{9FEB4B6B-D6A6-4BD3-9FCA-47C78CD360F1}" dt="2025-03-26T19:35:17.236" v="5418" actId="2696"/>
        <pc:sldMkLst>
          <pc:docMk/>
          <pc:sldMk cId="2837509310" sldId="424"/>
        </pc:sldMkLst>
      </pc:sldChg>
      <pc:sldChg chg="del">
        <pc:chgData name="BONVENUTO_CHRIS" userId="42c684f0-14f6-44ce-8ce8-249eaa9c464b" providerId="ADAL" clId="{9FEB4B6B-D6A6-4BD3-9FCA-47C78CD360F1}" dt="2025-03-26T19:35:17.236" v="5418" actId="2696"/>
        <pc:sldMkLst>
          <pc:docMk/>
          <pc:sldMk cId="1900250655" sldId="425"/>
        </pc:sldMkLst>
      </pc:sldChg>
      <pc:sldChg chg="del">
        <pc:chgData name="BONVENUTO_CHRIS" userId="42c684f0-14f6-44ce-8ce8-249eaa9c464b" providerId="ADAL" clId="{9FEB4B6B-D6A6-4BD3-9FCA-47C78CD360F1}" dt="2025-03-26T20:39:57.693" v="6186" actId="2696"/>
        <pc:sldMkLst>
          <pc:docMk/>
          <pc:sldMk cId="1420323203" sldId="426"/>
        </pc:sldMkLst>
      </pc:sldChg>
      <pc:sldChg chg="del">
        <pc:chgData name="BONVENUTO_CHRIS" userId="42c684f0-14f6-44ce-8ce8-249eaa9c464b" providerId="ADAL" clId="{9FEB4B6B-D6A6-4BD3-9FCA-47C78CD360F1}" dt="2025-03-26T20:39:57.693" v="6186" actId="2696"/>
        <pc:sldMkLst>
          <pc:docMk/>
          <pc:sldMk cId="1734519700" sldId="427"/>
        </pc:sldMkLst>
      </pc:sldChg>
      <pc:sldChg chg="modSp add mod ord">
        <pc:chgData name="BONVENUTO_CHRIS" userId="42c684f0-14f6-44ce-8ce8-249eaa9c464b" providerId="ADAL" clId="{9FEB4B6B-D6A6-4BD3-9FCA-47C78CD360F1}" dt="2025-03-26T18:13:45.260" v="1627"/>
        <pc:sldMkLst>
          <pc:docMk/>
          <pc:sldMk cId="2308659467" sldId="428"/>
        </pc:sldMkLst>
      </pc:sldChg>
      <pc:sldChg chg="addSp delSp modSp add mod">
        <pc:chgData name="BONVENUTO_CHRIS" userId="42c684f0-14f6-44ce-8ce8-249eaa9c464b" providerId="ADAL" clId="{9FEB4B6B-D6A6-4BD3-9FCA-47C78CD360F1}" dt="2025-03-26T19:31:35.549" v="5397" actId="5793"/>
        <pc:sldMkLst>
          <pc:docMk/>
          <pc:sldMk cId="509651622" sldId="429"/>
        </pc:sldMkLst>
      </pc:sldChg>
      <pc:sldChg chg="modSp add mod">
        <pc:chgData name="BONVENUTO_CHRIS" userId="42c684f0-14f6-44ce-8ce8-249eaa9c464b" providerId="ADAL" clId="{9FEB4B6B-D6A6-4BD3-9FCA-47C78CD360F1}" dt="2025-03-26T19:29:24.174" v="5384" actId="255"/>
        <pc:sldMkLst>
          <pc:docMk/>
          <pc:sldMk cId="3329110536" sldId="430"/>
        </pc:sldMkLst>
      </pc:sldChg>
      <pc:sldChg chg="modSp add mod">
        <pc:chgData name="BONVENUTO_CHRIS" userId="42c684f0-14f6-44ce-8ce8-249eaa9c464b" providerId="ADAL" clId="{9FEB4B6B-D6A6-4BD3-9FCA-47C78CD360F1}" dt="2025-03-26T19:29:46.827" v="5386" actId="255"/>
        <pc:sldMkLst>
          <pc:docMk/>
          <pc:sldMk cId="3826366733" sldId="431"/>
        </pc:sldMkLst>
      </pc:sldChg>
      <pc:sldChg chg="modSp add mod">
        <pc:chgData name="BONVENUTO_CHRIS" userId="42c684f0-14f6-44ce-8ce8-249eaa9c464b" providerId="ADAL" clId="{9FEB4B6B-D6A6-4BD3-9FCA-47C78CD360F1}" dt="2025-03-26T19:33:42.070" v="5409" actId="403"/>
        <pc:sldMkLst>
          <pc:docMk/>
          <pc:sldMk cId="694001352" sldId="432"/>
        </pc:sldMkLst>
      </pc:sldChg>
      <pc:sldChg chg="modSp add mod">
        <pc:chgData name="BONVENUTO_CHRIS" userId="42c684f0-14f6-44ce-8ce8-249eaa9c464b" providerId="ADAL" clId="{9FEB4B6B-D6A6-4BD3-9FCA-47C78CD360F1}" dt="2025-03-26T19:33:28.787" v="5408" actId="403"/>
        <pc:sldMkLst>
          <pc:docMk/>
          <pc:sldMk cId="1668502085" sldId="433"/>
        </pc:sldMkLst>
      </pc:sldChg>
      <pc:sldChg chg="modSp add mod">
        <pc:chgData name="BONVENUTO_CHRIS" userId="42c684f0-14f6-44ce-8ce8-249eaa9c464b" providerId="ADAL" clId="{9FEB4B6B-D6A6-4BD3-9FCA-47C78CD360F1}" dt="2025-03-26T19:34:09.189" v="5411" actId="403"/>
        <pc:sldMkLst>
          <pc:docMk/>
          <pc:sldMk cId="1044740686" sldId="434"/>
        </pc:sldMkLst>
      </pc:sldChg>
      <pc:sldChg chg="modSp add mod">
        <pc:chgData name="BONVENUTO_CHRIS" userId="42c684f0-14f6-44ce-8ce8-249eaa9c464b" providerId="ADAL" clId="{9FEB4B6B-D6A6-4BD3-9FCA-47C78CD360F1}" dt="2025-03-26T19:34:37.593" v="5417" actId="27636"/>
        <pc:sldMkLst>
          <pc:docMk/>
          <pc:sldMk cId="3411845089" sldId="435"/>
        </pc:sldMkLst>
      </pc:sldChg>
      <pc:sldChg chg="addSp delSp modSp add mod">
        <pc:chgData name="BONVENUTO_CHRIS" userId="42c684f0-14f6-44ce-8ce8-249eaa9c464b" providerId="ADAL" clId="{9FEB4B6B-D6A6-4BD3-9FCA-47C78CD360F1}" dt="2025-03-26T20:42:56.973" v="6241" actId="122"/>
        <pc:sldMkLst>
          <pc:docMk/>
          <pc:sldMk cId="2805599909" sldId="436"/>
        </pc:sldMkLst>
      </pc:sldChg>
      <pc:sldChg chg="modSp add mod ord">
        <pc:chgData name="BONVENUTO_CHRIS" userId="42c684f0-14f6-44ce-8ce8-249eaa9c464b" providerId="ADAL" clId="{9FEB4B6B-D6A6-4BD3-9FCA-47C78CD360F1}" dt="2025-03-26T20:51:12.986" v="6550" actId="5793"/>
        <pc:sldMkLst>
          <pc:docMk/>
          <pc:sldMk cId="3599315086" sldId="4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7/1/2025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7/1/2025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7/1/2025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7/1/2025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7/1/2025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17526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State Budget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3276600"/>
            <a:ext cx="8229600" cy="12192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July 2, 2025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3D373-3042-0B46-FBD3-B479D4271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1DB34E3-057C-6AE3-15BC-0477A7250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Cost of Living Adjustment for Categorical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04548AD6-9F6A-9BB9-69AD-C3212D63B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F5B95B-437E-CFD8-C269-6BBC3E55C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068763"/>
              </p:ext>
            </p:extLst>
          </p:nvPr>
        </p:nvGraphicFramePr>
        <p:xfrm>
          <a:off x="135370" y="1471621"/>
          <a:ext cx="118872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2.30% applied to: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Adult Education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EOPS and CARE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DSPS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CalWORKS</a:t>
                      </a:r>
                      <a:endParaRPr lang="en-US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Apprenticeship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Mandated Cost BG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5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D0840-81CD-07C1-8530-987712215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0FEC737-B556-F582-2829-93E858206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Enrollment Growth</a:t>
            </a:r>
          </a:p>
          <a:p>
            <a:pPr marL="463550" lvl="2" indent="0" algn="ctr">
              <a:buNone/>
            </a:pPr>
            <a:endParaRPr lang="en-US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C79A68D7-172E-0180-D3A4-58DA02834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CB0C06-6BF1-1C62-2426-8CC02A5C7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70636"/>
              </p:ext>
            </p:extLst>
          </p:nvPr>
        </p:nvGraphicFramePr>
        <p:xfrm>
          <a:off x="150813" y="1662775"/>
          <a:ext cx="11887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$139.9 million in 2025-26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$100 million in 2024-25</a:t>
                      </a:r>
                    </a:p>
                    <a:p>
                      <a:endParaRPr lang="en-US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$139.9 million in 2025-26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$100 million in 2024-25</a:t>
                      </a:r>
                    </a:p>
                    <a:p>
                      <a:endParaRPr lang="en-US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$39.9 million in 2025-26</a:t>
                      </a:r>
                    </a:p>
                    <a:p>
                      <a:endParaRPr lang="en-US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Combined results in 2.35% growth in 2025-26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9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D0A88-C03D-8758-D529-2FE7BC13D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3E9AA4B-F124-9655-218A-8C4C5B5B9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Student Support Block Grant</a:t>
            </a: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F1929EAA-9807-EF41-8811-8C22F26A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C69F1F-50BA-AAE7-E3D6-C3F503CCB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49295"/>
              </p:ext>
            </p:extLst>
          </p:nvPr>
        </p:nvGraphicFramePr>
        <p:xfrm>
          <a:off x="150811" y="1676400"/>
          <a:ext cx="1188720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$80 million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$60 million one-time for specific student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2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87D87-11CA-8EF2-C224-10DE40681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C693084-5421-598B-E787-CEF90AE0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Rising Scholars</a:t>
            </a: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r>
              <a:rPr lang="en-US" sz="2700" i="1" dirty="0">
                <a:latin typeface="Calibri" panose="020F0502020204030204" pitchFamily="34" charset="0"/>
                <a:cs typeface="Calibri" panose="020F0502020204030204" pitchFamily="34" charset="0"/>
              </a:rPr>
              <a:t>*Current Systemwide funding is $25 million</a:t>
            </a: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799420A-D61A-25E4-7B68-4F73DC65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8B6464-85C8-ED11-429F-D8ADB2E22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0603"/>
              </p:ext>
            </p:extLst>
          </p:nvPr>
        </p:nvGraphicFramePr>
        <p:xfrm>
          <a:off x="150811" y="1676400"/>
          <a:ext cx="1188720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of $10 million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4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A8085-FCFF-6358-7B1B-14C83C3C5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7645D8-BEDF-2A95-B800-660C09ACD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Common Cloud Data Platform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1F64747E-C7D0-DB85-6722-14554F80F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7553D0-43EA-A21E-DFF2-1D6DEE0F2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947557"/>
              </p:ext>
            </p:extLst>
          </p:nvPr>
        </p:nvGraphicFramePr>
        <p:xfrm>
          <a:off x="150811" y="1676400"/>
          <a:ext cx="11887200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 million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 million one-time with the condition the project goes through the Department of Technology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4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58C47-E633-81C7-DD56-40E20695C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952CC7E-6412-F14A-B685-76FA3FAE2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Common ERP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E75C4F16-8F5A-419F-74E7-D14FDA726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780DD9-D472-7C53-A4CB-5E70EDE14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11014"/>
              </p:ext>
            </p:extLst>
          </p:nvPr>
        </p:nvGraphicFramePr>
        <p:xfrm>
          <a:off x="150811" y="1676400"/>
          <a:ext cx="11887200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 the May Revise the Governor withdrew his January proposal for $168 million in one-time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included in 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E7DB8-0DDC-F33F-2AA5-EE53F27E5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DC1A3C2-1B45-4AB1-8CF4-2EA4C92A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Credit For Prior Learning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48B76729-E932-739D-D00A-FF860AC0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3A431D-444C-54A4-F1C9-7DB0436B4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41025"/>
              </p:ext>
            </p:extLst>
          </p:nvPr>
        </p:nvGraphicFramePr>
        <p:xfrm>
          <a:off x="150811" y="1676400"/>
          <a:ext cx="1188720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 million one-time and $5 million on-going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 million on-going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1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F0130-E25C-AEB5-5E6B-40D6EC156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4B1D00-3336-477B-79D4-716D822FC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Career Passport Program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FAB2430E-3B82-7DEE-6F81-D8888A0B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03107C-E1DC-20CE-5405-49A29455F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8217"/>
              </p:ext>
            </p:extLst>
          </p:nvPr>
        </p:nvGraphicFramePr>
        <p:xfrm>
          <a:off x="150811" y="1676400"/>
          <a:ext cx="1188720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$25 million one-time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Rejected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4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7737C-D572-D390-E731-4E9F0B0D1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40BA31B-6778-98B9-B373-9208A7F39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E-Transcript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34B90C83-BCE9-BDEB-3BCA-286BB084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EC0221-4840-9983-A568-B283AC16D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75534"/>
              </p:ext>
            </p:extLst>
          </p:nvPr>
        </p:nvGraphicFramePr>
        <p:xfrm>
          <a:off x="150811" y="1676400"/>
          <a:ext cx="1188720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$6.6 million one-time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6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5D00F-FC16-E4A8-8ABB-F89476C77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FBFBB88-F647-4097-256F-E7EC3E753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Part-time Faculty Office Hours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r>
              <a:rPr lang="en-US" sz="2700" i="1" dirty="0">
                <a:latin typeface="Calibri" panose="020F0502020204030204" pitchFamily="34" charset="0"/>
                <a:cs typeface="Calibri" panose="020F0502020204030204" pitchFamily="34" charset="0"/>
              </a:rPr>
              <a:t>*Would have resulted in $1.9 million reimbursement for the District</a:t>
            </a: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995A649E-3BCE-82F8-E213-0F63F24F8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73B4A3-5113-A67C-24A2-B0908E2DE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26091"/>
              </p:ext>
            </p:extLst>
          </p:nvPr>
        </p:nvGraphicFramePr>
        <p:xfrm>
          <a:off x="150811" y="1676400"/>
          <a:ext cx="1188720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$44 million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7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50912" y="-152400"/>
            <a:ext cx="10287000" cy="1017263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Final Agreement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990600"/>
            <a:ext cx="11277598" cy="5715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Assembly Bill/Senate Bill 101/102: Main 2025-26 budget bill and Budget Bill Junior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Assembly Bill/Senate Bill 103: Changes the 2022-23, 2023-24 and 2024-25 State budget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Assembly Bill/Senate Bill 123: Education Omnibus Budget Trailer Bill 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Policy/Education Code changes</a:t>
            </a:r>
          </a:p>
          <a:p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58A6E-7CA8-16E3-2114-0AD8068F8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846FD4D-8F63-D2F9-21AE-DA7DACF8C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Emergency Financial Aid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C19FE954-4575-8EC9-9873-254932C07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6BF005-03C2-2820-2D5A-D90F81D2E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03365"/>
              </p:ext>
            </p:extLst>
          </p:nvPr>
        </p:nvGraphicFramePr>
        <p:xfrm>
          <a:off x="150811" y="1676400"/>
          <a:ext cx="1188720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$20 million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1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62788-B72B-4B2A-5C9C-E908C58B9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B2A6DE6-1DF7-E3DD-E0BD-2CFD418F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Dreamer Resource Liaisons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3B6A3E88-BEFB-BF12-C884-F94BA0D7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E04B94-2760-26EC-7A22-6028B06AC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16730"/>
              </p:ext>
            </p:extLst>
          </p:nvPr>
        </p:nvGraphicFramePr>
        <p:xfrm>
          <a:off x="150811" y="1676400"/>
          <a:ext cx="1188720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 million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11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12C91-8CF9-CFEC-E4BC-FD8748815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79BF79B-A4C6-6627-1CBF-E4477FA74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Financial Aid Support and Outreach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A4E67EDF-06D6-12FE-96D1-14CC182C5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68172F-786C-828E-C1CA-1702D04A7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63860"/>
              </p:ext>
            </p:extLst>
          </p:nvPr>
        </p:nvGraphicFramePr>
        <p:xfrm>
          <a:off x="150811" y="1676400"/>
          <a:ext cx="1188720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$5.1 million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72EE1-FBA1-99E6-BE26-0A685066C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EC02E34-6485-6894-CCE1-1E0BEB40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First Responder Apprenticeship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A75FE715-867D-0224-76EA-85964A20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07519C-9247-0093-6A5C-E960991DC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05287"/>
              </p:ext>
            </p:extLst>
          </p:nvPr>
        </p:nvGraphicFramePr>
        <p:xfrm>
          <a:off x="150811" y="1676400"/>
          <a:ext cx="1188720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$16.3 million 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8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33D57-E2E8-DCC8-A5B6-2712AE26D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6A89B4F-0B34-1778-E7AA-EA1327E6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3" y="178115"/>
            <a:ext cx="11887200" cy="6501769"/>
          </a:xfrm>
        </p:spPr>
        <p:txBody>
          <a:bodyPr>
            <a:normAutofit lnSpcReduction="10000"/>
          </a:bodyPr>
          <a:lstStyle/>
          <a:p>
            <a:pPr marL="682625" lvl="3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Additional Notes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$5 million one-time for CTE grants in response to wildfires</a:t>
            </a:r>
          </a:p>
          <a:p>
            <a:pPr lvl="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No Enrollment Backfill or assistance with effects from the fires</a:t>
            </a:r>
          </a:p>
          <a:p>
            <a:pPr lvl="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No extension of Hold Harmless</a:t>
            </a:r>
          </a:p>
          <a:p>
            <a:pPr lvl="3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Summer Actions: </a:t>
            </a:r>
          </a:p>
          <a:p>
            <a:pPr lvl="4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Closing 2024-25 accounting records </a:t>
            </a:r>
          </a:p>
          <a:p>
            <a:pPr lvl="4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Finalizing the 2025-2026 District Budget</a:t>
            </a: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F874E37F-9A92-6988-0868-5A0EA9AC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5421" y="1614880"/>
            <a:ext cx="11049000" cy="47491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C04C6-C045-2524-3124-77109F0BD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76664AE-BCF7-F9E3-2B84-EBFCC97C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0480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Comparison of May Revise Proposal, Legislative Proposal and Final Agreement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98ED59EC-C174-62A4-9F9C-76C20B52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CB4B9-50B2-1FD7-0FAA-D6BDA528D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38EAD1F-774C-28A7-35A0-2F8B1481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0480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CCCCO has not issued guidance or information regarding the 2025-2026 Budget Act. Information presented is subject to change.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C2482A25-D235-4AF7-AA4E-6F5F0D26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2024-2025 Proposition 98 Minimum </a:t>
            </a:r>
            <a:r>
              <a:rPr lang="en-US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Guarentee</a:t>
            </a:r>
            <a:endParaRPr lang="en-US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03A101-F73D-5E40-BA50-382CC7F90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53938"/>
              </p:ext>
            </p:extLst>
          </p:nvPr>
        </p:nvGraphicFramePr>
        <p:xfrm>
          <a:off x="150811" y="1676400"/>
          <a:ext cx="11887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Calculated level of $118.9 billion. Appropriates $117.6 billion which is $1.3 billion less than calculated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Accepted 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Calculated level of $120 billion. Appropriates $118.1 billion which is $1.9 billion less than calculated</a:t>
                      </a:r>
                    </a:p>
                    <a:p>
                      <a:endParaRPr lang="en-US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3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79B45-0CFD-D73C-D925-A008F3748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F12A57B-6BD9-A121-C55B-2D546C08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Public School System Stabilization Account </a:t>
            </a:r>
            <a:b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(Prop 98 Reserve)</a:t>
            </a: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EEECF3DC-19E5-BBE5-AA21-5B2952DA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173ECE-DBEE-F636-61B2-5E7AE2FF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81613"/>
              </p:ext>
            </p:extLst>
          </p:nvPr>
        </p:nvGraphicFramePr>
        <p:xfrm>
          <a:off x="150811" y="1676400"/>
          <a:ext cx="11887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Exhaust all reserves in 2025-2026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Accepted Governor’s proposal with the addition of authorizing a $650 million deposit when 2024-25 Minimum Guarantee is recalculated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Exhaust all reserves in 2025-2026</a:t>
                      </a:r>
                    </a:p>
                    <a:p>
                      <a:endParaRPr lang="en-US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4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18F7C-5E0D-C8B7-953E-F75CADDD4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20FF593-2BA1-D1C2-EBC1-DBBE873F1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Deferrals</a:t>
            </a: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CE84F325-3A36-6E37-D34E-B05231B7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BEAE36-54C9-9010-A91D-D8452F72C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787926"/>
              </p:ext>
            </p:extLst>
          </p:nvPr>
        </p:nvGraphicFramePr>
        <p:xfrm>
          <a:off x="150811" y="1676400"/>
          <a:ext cx="11887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$531.6 million in apportionment from 2025-26 to 2026-27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$377.5 million in apportionment from 2025-26 to 2026-27 reappropriating Part-time Faculty Health Insurance funding to reduce deferral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$408.3 million in apportionment from 2025-26 to 2026-27</a:t>
                      </a:r>
                    </a:p>
                    <a:p>
                      <a:endParaRPr lang="en-US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0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602A2-4889-818E-CF73-F89BB7467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0D6C9EB-A1E8-2FD0-122E-666E00EFF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Proposition 98 Split</a:t>
            </a: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FAE07DDA-8C28-825C-A46A-A35938C35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88D7AC-FC43-6F92-CBF4-6310560D9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49769"/>
              </p:ext>
            </p:extLst>
          </p:nvPr>
        </p:nvGraphicFramePr>
        <p:xfrm>
          <a:off x="150811" y="1676400"/>
          <a:ext cx="11887200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$492.4 million, retroactively to 2023-24, moved from CCC to K-12 to fund transitional kindergarten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Rejects retroactive change but accepts Governor’s proposal starting 2025-26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4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66F5C-7CA7-978F-4090-596D1D12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08D0454-A7A8-F760-F12A-3E047F09F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8115"/>
            <a:ext cx="12188825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Cost of Living Adjustment</a:t>
            </a:r>
          </a:p>
          <a:p>
            <a:pPr marL="463550" lvl="2" indent="0" algn="ctr">
              <a:buNone/>
            </a:pPr>
            <a:r>
              <a:rPr lang="en-US" sz="4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(Institutional Cost Adjustment)</a:t>
            </a:r>
          </a:p>
          <a:p>
            <a:pPr marL="682625" lvl="3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*COLA is applied to each metric of the SCFF</a:t>
            </a:r>
          </a:p>
          <a:p>
            <a:pPr marL="857250" lvl="4" indent="0">
              <a:buNone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*Without the extension of Hold Harmless SMC will not receive COLA in 2025-2026</a:t>
            </a:r>
          </a:p>
          <a:p>
            <a:pPr marL="857250" lvl="4" indent="0">
              <a:buNone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*Future years COLA not guaranteed as in prior years</a:t>
            </a: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4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9A81803C-4F96-076A-3644-4BC4F70D2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C97674-B6C1-C365-7638-03B8591BB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99158"/>
              </p:ext>
            </p:extLst>
          </p:nvPr>
        </p:nvGraphicFramePr>
        <p:xfrm>
          <a:off x="150813" y="1662775"/>
          <a:ext cx="11887200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42468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2328113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57274329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Legislative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 Budget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146572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2.30% applied to SCFF 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Governor’s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7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12634</TotalTime>
  <Words>734</Words>
  <Application>Microsoft Office PowerPoint</Application>
  <PresentationFormat>Custom</PresentationFormat>
  <Paragraphs>496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Digital Blue Tunnel 16x9</vt:lpstr>
      <vt:lpstr>State Budget Update</vt:lpstr>
      <vt:lpstr>Final Agreement</vt:lpstr>
      <vt:lpstr>Comparison of May Revise Proposal, Legislative Proposal and Final Agreement</vt:lpstr>
      <vt:lpstr>CCCCO has not issued guidance or information regarding the 2025-2026 Budget Act. Information presented is subject to change.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BONVENUTO_CHRIS</cp:lastModifiedBy>
  <cp:revision>230</cp:revision>
  <dcterms:created xsi:type="dcterms:W3CDTF">2021-01-18T22:27:30Z</dcterms:created>
  <dcterms:modified xsi:type="dcterms:W3CDTF">2025-07-02T01:36:12Z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