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422" r:id="rId3"/>
    <p:sldId id="279" r:id="rId4"/>
    <p:sldId id="426" r:id="rId5"/>
    <p:sldId id="409" r:id="rId6"/>
    <p:sldId id="286" r:id="rId7"/>
    <p:sldId id="424" r:id="rId8"/>
    <p:sldId id="423" r:id="rId9"/>
    <p:sldId id="280" r:id="rId10"/>
    <p:sldId id="416" r:id="rId11"/>
    <p:sldId id="281" r:id="rId12"/>
    <p:sldId id="421" r:id="rId13"/>
    <p:sldId id="42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D4E6"/>
    <a:srgbClr val="DBC7F3"/>
    <a:srgbClr val="A8A0B0"/>
    <a:srgbClr val="9966FF"/>
    <a:srgbClr val="421A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20167-6403-4D31-9217-189435224862}" v="276" dt="2025-11-03T18:55:18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08" autoAdjust="0"/>
    <p:restoredTop sz="94353" autoAdjust="0"/>
  </p:normalViewPr>
  <p:slideViewPr>
    <p:cSldViewPr snapToGrid="0">
      <p:cViewPr>
        <p:scale>
          <a:sx n="76" d="100"/>
          <a:sy n="76" d="100"/>
        </p:scale>
        <p:origin x="246" y="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VENUTO_CHRIS" userId="42c684f0-14f6-44ce-8ce8-249eaa9c464b" providerId="ADAL" clId="{5614E6CA-F768-4E87-9D9C-E746323EE12C}"/>
    <pc:docChg chg="undo custSel addSld modSld sldOrd">
      <pc:chgData name="BONVENUTO_CHRIS" userId="42c684f0-14f6-44ce-8ce8-249eaa9c464b" providerId="ADAL" clId="{5614E6CA-F768-4E87-9D9C-E746323EE12C}" dt="2025-11-04T22:30:44.587" v="1803" actId="20577"/>
      <pc:docMkLst>
        <pc:docMk/>
      </pc:docMkLst>
      <pc:sldChg chg="modSp mod">
        <pc:chgData name="BONVENUTO_CHRIS" userId="42c684f0-14f6-44ce-8ce8-249eaa9c464b" providerId="ADAL" clId="{5614E6CA-F768-4E87-9D9C-E746323EE12C}" dt="2025-11-03T18:28:24.014" v="15" actId="20577"/>
        <pc:sldMkLst>
          <pc:docMk/>
          <pc:sldMk cId="921302282" sldId="256"/>
        </pc:sldMkLst>
        <pc:spChg chg="mod">
          <ac:chgData name="BONVENUTO_CHRIS" userId="42c684f0-14f6-44ce-8ce8-249eaa9c464b" providerId="ADAL" clId="{5614E6CA-F768-4E87-9D9C-E746323EE12C}" dt="2025-11-03T18:28:24.014" v="15" actId="20577"/>
          <ac:spMkLst>
            <pc:docMk/>
            <pc:sldMk cId="921302282" sldId="256"/>
            <ac:spMk id="3" creationId="{7EB5BB08-2F99-4DC8-9D2E-AE9021D8D467}"/>
          </ac:spMkLst>
        </pc:spChg>
      </pc:sldChg>
      <pc:sldChg chg="modSp mod">
        <pc:chgData name="BONVENUTO_CHRIS" userId="42c684f0-14f6-44ce-8ce8-249eaa9c464b" providerId="ADAL" clId="{5614E6CA-F768-4E87-9D9C-E746323EE12C}" dt="2025-11-03T19:27:02.947" v="683" actId="20577"/>
        <pc:sldMkLst>
          <pc:docMk/>
          <pc:sldMk cId="4037735181" sldId="280"/>
        </pc:sldMkLst>
        <pc:graphicFrameChg chg="mod modGraphic">
          <ac:chgData name="BONVENUTO_CHRIS" userId="42c684f0-14f6-44ce-8ce8-249eaa9c464b" providerId="ADAL" clId="{5614E6CA-F768-4E87-9D9C-E746323EE12C}" dt="2025-11-03T19:27:02.947" v="683" actId="20577"/>
          <ac:graphicFrameMkLst>
            <pc:docMk/>
            <pc:sldMk cId="4037735181" sldId="280"/>
            <ac:graphicFrameMk id="6" creationId="{41CCBCFB-14E2-443C-BA0D-E6B79935240D}"/>
          </ac:graphicFrameMkLst>
        </pc:graphicFrameChg>
      </pc:sldChg>
      <pc:sldChg chg="addSp delSp modSp mod delAnim modAnim">
        <pc:chgData name="BONVENUTO_CHRIS" userId="42c684f0-14f6-44ce-8ce8-249eaa9c464b" providerId="ADAL" clId="{5614E6CA-F768-4E87-9D9C-E746323EE12C}" dt="2025-11-04T22:10:21.740" v="1164" actId="478"/>
        <pc:sldMkLst>
          <pc:docMk/>
          <pc:sldMk cId="3678005108" sldId="286"/>
        </pc:sldMkLst>
        <pc:spChg chg="mod">
          <ac:chgData name="BONVENUTO_CHRIS" userId="42c684f0-14f6-44ce-8ce8-249eaa9c464b" providerId="ADAL" clId="{5614E6CA-F768-4E87-9D9C-E746323EE12C}" dt="2025-11-03T18:46:38.763" v="194" actId="1076"/>
          <ac:spMkLst>
            <pc:docMk/>
            <pc:sldMk cId="3678005108" sldId="286"/>
            <ac:spMk id="2" creationId="{E56C8748-67C8-48EB-9A65-566487AE9F3B}"/>
          </ac:spMkLst>
        </pc:spChg>
        <pc:spChg chg="del mod">
          <ac:chgData name="BONVENUTO_CHRIS" userId="42c684f0-14f6-44ce-8ce8-249eaa9c464b" providerId="ADAL" clId="{5614E6CA-F768-4E87-9D9C-E746323EE12C}" dt="2025-11-04T22:10:21.740" v="1164" actId="478"/>
          <ac:spMkLst>
            <pc:docMk/>
            <pc:sldMk cId="3678005108" sldId="286"/>
            <ac:spMk id="5" creationId="{AC9FD77B-D842-B922-F89E-3778E7BD8CF9}"/>
          </ac:spMkLst>
        </pc:spChg>
        <pc:spChg chg="mod">
          <ac:chgData name="BONVENUTO_CHRIS" userId="42c684f0-14f6-44ce-8ce8-249eaa9c464b" providerId="ADAL" clId="{5614E6CA-F768-4E87-9D9C-E746323EE12C}" dt="2025-11-03T18:47:09.656" v="212" actId="20577"/>
          <ac:spMkLst>
            <pc:docMk/>
            <pc:sldMk cId="3678005108" sldId="286"/>
            <ac:spMk id="7" creationId="{51973F34-0F41-47BF-8056-9722258FE619}"/>
          </ac:spMkLst>
        </pc:spChg>
        <pc:spChg chg="add mod">
          <ac:chgData name="BONVENUTO_CHRIS" userId="42c684f0-14f6-44ce-8ce8-249eaa9c464b" providerId="ADAL" clId="{5614E6CA-F768-4E87-9D9C-E746323EE12C}" dt="2025-11-03T18:56:37.027" v="410" actId="692"/>
          <ac:spMkLst>
            <pc:docMk/>
            <pc:sldMk cId="3678005108" sldId="286"/>
            <ac:spMk id="9" creationId="{98BFFC69-3D82-B442-F7F3-11D36B0EDE53}"/>
          </ac:spMkLst>
        </pc:spChg>
        <pc:graphicFrameChg chg="mod">
          <ac:chgData name="BONVENUTO_CHRIS" userId="42c684f0-14f6-44ce-8ce8-249eaa9c464b" providerId="ADAL" clId="{5614E6CA-F768-4E87-9D9C-E746323EE12C}" dt="2025-11-03T18:55:18.027" v="340"/>
          <ac:graphicFrameMkLst>
            <pc:docMk/>
            <pc:sldMk cId="3678005108" sldId="286"/>
            <ac:graphicFrameMk id="4" creationId="{530858C8-FE32-AFF3-796F-A331C294C142}"/>
          </ac:graphicFrameMkLst>
        </pc:graphicFrameChg>
        <pc:cxnChg chg="mod">
          <ac:chgData name="BONVENUTO_CHRIS" userId="42c684f0-14f6-44ce-8ce8-249eaa9c464b" providerId="ADAL" clId="{5614E6CA-F768-4E87-9D9C-E746323EE12C}" dt="2025-11-03T18:54:29.021" v="339" actId="14100"/>
          <ac:cxnSpMkLst>
            <pc:docMk/>
            <pc:sldMk cId="3678005108" sldId="286"/>
            <ac:cxnSpMk id="6" creationId="{7E44C87C-F206-322A-0F09-67AB251C499D}"/>
          </ac:cxnSpMkLst>
        </pc:cxnChg>
      </pc:sldChg>
      <pc:sldChg chg="addSp delSp modSp mod delAnim modAnim">
        <pc:chgData name="BONVENUTO_CHRIS" userId="42c684f0-14f6-44ce-8ce8-249eaa9c464b" providerId="ADAL" clId="{5614E6CA-F768-4E87-9D9C-E746323EE12C}" dt="2025-11-04T22:10:13.842" v="1163" actId="478"/>
        <pc:sldMkLst>
          <pc:docMk/>
          <pc:sldMk cId="3414242386" sldId="409"/>
        </pc:sldMkLst>
        <pc:spChg chg="mod">
          <ac:chgData name="BONVENUTO_CHRIS" userId="42c684f0-14f6-44ce-8ce8-249eaa9c464b" providerId="ADAL" clId="{5614E6CA-F768-4E87-9D9C-E746323EE12C}" dt="2025-11-03T18:38:24.649" v="62" actId="20577"/>
          <ac:spMkLst>
            <pc:docMk/>
            <pc:sldMk cId="3414242386" sldId="409"/>
            <ac:spMk id="2" creationId="{E56C8748-67C8-48EB-9A65-566487AE9F3B}"/>
          </ac:spMkLst>
        </pc:spChg>
        <pc:spChg chg="mod">
          <ac:chgData name="BONVENUTO_CHRIS" userId="42c684f0-14f6-44ce-8ce8-249eaa9c464b" providerId="ADAL" clId="{5614E6CA-F768-4E87-9D9C-E746323EE12C}" dt="2025-11-03T18:50:35.225" v="317" actId="207"/>
          <ac:spMkLst>
            <pc:docMk/>
            <pc:sldMk cId="3414242386" sldId="409"/>
            <ac:spMk id="6" creationId="{DA2C8B76-6043-6B0A-0848-B4B6C01929D7}"/>
          </ac:spMkLst>
        </pc:spChg>
        <pc:spChg chg="add mod">
          <ac:chgData name="BONVENUTO_CHRIS" userId="42c684f0-14f6-44ce-8ce8-249eaa9c464b" providerId="ADAL" clId="{5614E6CA-F768-4E87-9D9C-E746323EE12C}" dt="2025-11-03T18:52:15.935" v="325" actId="208"/>
          <ac:spMkLst>
            <pc:docMk/>
            <pc:sldMk cId="3414242386" sldId="409"/>
            <ac:spMk id="10" creationId="{B516BC4B-8AFC-E8D2-5EB0-203E4E4B545A}"/>
          </ac:spMkLst>
        </pc:spChg>
        <pc:spChg chg="del mod">
          <ac:chgData name="BONVENUTO_CHRIS" userId="42c684f0-14f6-44ce-8ce8-249eaa9c464b" providerId="ADAL" clId="{5614E6CA-F768-4E87-9D9C-E746323EE12C}" dt="2025-11-04T22:10:13.842" v="1163" actId="478"/>
          <ac:spMkLst>
            <pc:docMk/>
            <pc:sldMk cId="3414242386" sldId="409"/>
            <ac:spMk id="11" creationId="{B8D8D5E4-9EBE-7C81-29E0-5F14295B010A}"/>
          </ac:spMkLst>
        </pc:spChg>
        <pc:cxnChg chg="mod">
          <ac:chgData name="BONVENUTO_CHRIS" userId="42c684f0-14f6-44ce-8ce8-249eaa9c464b" providerId="ADAL" clId="{5614E6CA-F768-4E87-9D9C-E746323EE12C}" dt="2025-11-03T18:50:10.311" v="315" actId="14100"/>
          <ac:cxnSpMkLst>
            <pc:docMk/>
            <pc:sldMk cId="3414242386" sldId="409"/>
            <ac:cxnSpMk id="9" creationId="{BC24B59A-E152-7FE2-13F4-C81354F16F80}"/>
          </ac:cxnSpMkLst>
        </pc:cxnChg>
      </pc:sldChg>
      <pc:sldChg chg="addSp modSp mod modAnim">
        <pc:chgData name="BONVENUTO_CHRIS" userId="42c684f0-14f6-44ce-8ce8-249eaa9c464b" providerId="ADAL" clId="{5614E6CA-F768-4E87-9D9C-E746323EE12C}" dt="2025-11-04T22:12:48.247" v="1175" actId="20577"/>
        <pc:sldMkLst>
          <pc:docMk/>
          <pc:sldMk cId="720660702" sldId="416"/>
        </pc:sldMkLst>
        <pc:spChg chg="add mod">
          <ac:chgData name="BONVENUTO_CHRIS" userId="42c684f0-14f6-44ce-8ce8-249eaa9c464b" providerId="ADAL" clId="{5614E6CA-F768-4E87-9D9C-E746323EE12C}" dt="2025-11-03T19:13:51.821" v="472" actId="692"/>
          <ac:spMkLst>
            <pc:docMk/>
            <pc:sldMk cId="720660702" sldId="416"/>
            <ac:spMk id="5" creationId="{F9A2A1AA-60F3-AFFB-9EE6-979D61927405}"/>
          </ac:spMkLst>
        </pc:spChg>
        <pc:spChg chg="mod">
          <ac:chgData name="BONVENUTO_CHRIS" userId="42c684f0-14f6-44ce-8ce8-249eaa9c464b" providerId="ADAL" clId="{5614E6CA-F768-4E87-9D9C-E746323EE12C}" dt="2025-11-04T22:12:48.247" v="1175" actId="20577"/>
          <ac:spMkLst>
            <pc:docMk/>
            <pc:sldMk cId="720660702" sldId="416"/>
            <ac:spMk id="18" creationId="{A1E412E6-6895-A3D6-D670-543CD5349C52}"/>
          </ac:spMkLst>
        </pc:spChg>
        <pc:graphicFrameChg chg="mod">
          <ac:chgData name="BONVENUTO_CHRIS" userId="42c684f0-14f6-44ce-8ce8-249eaa9c464b" providerId="ADAL" clId="{5614E6CA-F768-4E87-9D9C-E746323EE12C}" dt="2025-11-03T19:14:05.505" v="473"/>
          <ac:graphicFrameMkLst>
            <pc:docMk/>
            <pc:sldMk cId="720660702" sldId="416"/>
            <ac:graphicFrameMk id="6" creationId="{96FFEC41-8ECD-F44F-6639-B0D1676EE621}"/>
          </ac:graphicFrameMkLst>
        </pc:graphicFrameChg>
        <pc:cxnChg chg="mod">
          <ac:chgData name="BONVENUTO_CHRIS" userId="42c684f0-14f6-44ce-8ce8-249eaa9c464b" providerId="ADAL" clId="{5614E6CA-F768-4E87-9D9C-E746323EE12C}" dt="2025-11-03T19:14:29.375" v="474" actId="14100"/>
          <ac:cxnSpMkLst>
            <pc:docMk/>
            <pc:sldMk cId="720660702" sldId="416"/>
            <ac:cxnSpMk id="12" creationId="{0567E479-AD98-DD7C-A6CB-69BB95C3239A}"/>
          </ac:cxnSpMkLst>
        </pc:cxnChg>
      </pc:sldChg>
      <pc:sldChg chg="delSp modSp mod delAnim">
        <pc:chgData name="BONVENUTO_CHRIS" userId="42c684f0-14f6-44ce-8ce8-249eaa9c464b" providerId="ADAL" clId="{5614E6CA-F768-4E87-9D9C-E746323EE12C}" dt="2025-11-04T22:20:57.269" v="1339" actId="20577"/>
        <pc:sldMkLst>
          <pc:docMk/>
          <pc:sldMk cId="1391609492" sldId="421"/>
        </pc:sldMkLst>
        <pc:spChg chg="del mod">
          <ac:chgData name="BONVENUTO_CHRIS" userId="42c684f0-14f6-44ce-8ce8-249eaa9c464b" providerId="ADAL" clId="{5614E6CA-F768-4E87-9D9C-E746323EE12C}" dt="2025-11-03T19:40:29.937" v="883" actId="478"/>
          <ac:spMkLst>
            <pc:docMk/>
            <pc:sldMk cId="1391609492" sldId="421"/>
            <ac:spMk id="2" creationId="{964B93FB-F269-4011-B924-70FF6199645A}"/>
          </ac:spMkLst>
        </pc:spChg>
        <pc:spChg chg="mod">
          <ac:chgData name="BONVENUTO_CHRIS" userId="42c684f0-14f6-44ce-8ce8-249eaa9c464b" providerId="ADAL" clId="{5614E6CA-F768-4E87-9D9C-E746323EE12C}" dt="2025-11-03T19:43:37.047" v="939" actId="14100"/>
          <ac:spMkLst>
            <pc:docMk/>
            <pc:sldMk cId="1391609492" sldId="421"/>
            <ac:spMk id="4" creationId="{7023A98C-7106-3A34-711F-9CE1A758AEFC}"/>
          </ac:spMkLst>
        </pc:spChg>
        <pc:spChg chg="del">
          <ac:chgData name="BONVENUTO_CHRIS" userId="42c684f0-14f6-44ce-8ce8-249eaa9c464b" providerId="ADAL" clId="{5614E6CA-F768-4E87-9D9C-E746323EE12C}" dt="2025-11-03T19:40:38.025" v="884" actId="478"/>
          <ac:spMkLst>
            <pc:docMk/>
            <pc:sldMk cId="1391609492" sldId="421"/>
            <ac:spMk id="7" creationId="{C144527A-3753-4350-B151-17AF20BBFC7B}"/>
          </ac:spMkLst>
        </pc:spChg>
        <pc:spChg chg="mod">
          <ac:chgData name="BONVENUTO_CHRIS" userId="42c684f0-14f6-44ce-8ce8-249eaa9c464b" providerId="ADAL" clId="{5614E6CA-F768-4E87-9D9C-E746323EE12C}" dt="2025-11-03T19:43:43.961" v="941" actId="14100"/>
          <ac:spMkLst>
            <pc:docMk/>
            <pc:sldMk cId="1391609492" sldId="421"/>
            <ac:spMk id="8" creationId="{1B98C1A2-033D-47FC-9503-A6A99B5B1B59}"/>
          </ac:spMkLst>
        </pc:spChg>
        <pc:graphicFrameChg chg="mod modGraphic">
          <ac:chgData name="BONVENUTO_CHRIS" userId="42c684f0-14f6-44ce-8ce8-249eaa9c464b" providerId="ADAL" clId="{5614E6CA-F768-4E87-9D9C-E746323EE12C}" dt="2025-11-04T22:20:57.269" v="1339" actId="20577"/>
          <ac:graphicFrameMkLst>
            <pc:docMk/>
            <pc:sldMk cId="1391609492" sldId="421"/>
            <ac:graphicFrameMk id="6" creationId="{41CCBCFB-14E2-443C-BA0D-E6B79935240D}"/>
          </ac:graphicFrameMkLst>
        </pc:graphicFrameChg>
      </pc:sldChg>
      <pc:sldChg chg="modSp mod">
        <pc:chgData name="BONVENUTO_CHRIS" userId="42c684f0-14f6-44ce-8ce8-249eaa9c464b" providerId="ADAL" clId="{5614E6CA-F768-4E87-9D9C-E746323EE12C}" dt="2025-11-03T18:35:27.730" v="29" actId="20577"/>
        <pc:sldMkLst>
          <pc:docMk/>
          <pc:sldMk cId="1505667028" sldId="422"/>
        </pc:sldMkLst>
        <pc:spChg chg="mod">
          <ac:chgData name="BONVENUTO_CHRIS" userId="42c684f0-14f6-44ce-8ce8-249eaa9c464b" providerId="ADAL" clId="{5614E6CA-F768-4E87-9D9C-E746323EE12C}" dt="2025-11-03T18:35:27.730" v="29" actId="20577"/>
          <ac:spMkLst>
            <pc:docMk/>
            <pc:sldMk cId="1505667028" sldId="422"/>
            <ac:spMk id="3" creationId="{3F52C772-3B05-F1B9-8F35-ADAB9BCDB566}"/>
          </ac:spMkLst>
        </pc:spChg>
      </pc:sldChg>
      <pc:sldChg chg="delSp modSp add mod ord delAnim">
        <pc:chgData name="BONVENUTO_CHRIS" userId="42c684f0-14f6-44ce-8ce8-249eaa9c464b" providerId="ADAL" clId="{5614E6CA-F768-4E87-9D9C-E746323EE12C}" dt="2025-11-04T22:12:42.833" v="1173" actId="20577"/>
        <pc:sldMkLst>
          <pc:docMk/>
          <pc:sldMk cId="1902406132" sldId="424"/>
        </pc:sldMkLst>
        <pc:spChg chg="del">
          <ac:chgData name="BONVENUTO_CHRIS" userId="42c684f0-14f6-44ce-8ce8-249eaa9c464b" providerId="ADAL" clId="{5614E6CA-F768-4E87-9D9C-E746323EE12C}" dt="2025-11-04T22:06:33.520" v="988" actId="21"/>
          <ac:spMkLst>
            <pc:docMk/>
            <pc:sldMk cId="1902406132" sldId="424"/>
            <ac:spMk id="2" creationId="{A2A4B48D-7490-755B-4523-53177BF687BF}"/>
          </ac:spMkLst>
        </pc:spChg>
        <pc:spChg chg="del">
          <ac:chgData name="BONVENUTO_CHRIS" userId="42c684f0-14f6-44ce-8ce8-249eaa9c464b" providerId="ADAL" clId="{5614E6CA-F768-4E87-9D9C-E746323EE12C}" dt="2025-11-04T22:06:43.343" v="991" actId="21"/>
          <ac:spMkLst>
            <pc:docMk/>
            <pc:sldMk cId="1902406132" sldId="424"/>
            <ac:spMk id="4" creationId="{806FCD2C-B3AA-5B95-4AF1-7884E6DE5281}"/>
          </ac:spMkLst>
        </pc:spChg>
        <pc:spChg chg="mod">
          <ac:chgData name="BONVENUTO_CHRIS" userId="42c684f0-14f6-44ce-8ce8-249eaa9c464b" providerId="ADAL" clId="{5614E6CA-F768-4E87-9D9C-E746323EE12C}" dt="2025-11-04T22:06:17.484" v="986" actId="20577"/>
          <ac:spMkLst>
            <pc:docMk/>
            <pc:sldMk cId="1902406132" sldId="424"/>
            <ac:spMk id="5" creationId="{16AF76BF-A272-A447-BC52-AADFF5C606F7}"/>
          </ac:spMkLst>
        </pc:spChg>
        <pc:spChg chg="del">
          <ac:chgData name="BONVENUTO_CHRIS" userId="42c684f0-14f6-44ce-8ce8-249eaa9c464b" providerId="ADAL" clId="{5614E6CA-F768-4E87-9D9C-E746323EE12C}" dt="2025-11-04T22:06:37.189" v="989" actId="21"/>
          <ac:spMkLst>
            <pc:docMk/>
            <pc:sldMk cId="1902406132" sldId="424"/>
            <ac:spMk id="7" creationId="{3159F42D-ADA7-27AD-F759-4E3D63112787}"/>
          </ac:spMkLst>
        </pc:spChg>
        <pc:spChg chg="del">
          <ac:chgData name="BONVENUTO_CHRIS" userId="42c684f0-14f6-44ce-8ce8-249eaa9c464b" providerId="ADAL" clId="{5614E6CA-F768-4E87-9D9C-E746323EE12C}" dt="2025-11-04T22:06:40.359" v="990" actId="21"/>
          <ac:spMkLst>
            <pc:docMk/>
            <pc:sldMk cId="1902406132" sldId="424"/>
            <ac:spMk id="8" creationId="{52739FA6-241D-42CD-057A-D11730849A56}"/>
          </ac:spMkLst>
        </pc:spChg>
        <pc:graphicFrameChg chg="mod modGraphic">
          <ac:chgData name="BONVENUTO_CHRIS" userId="42c684f0-14f6-44ce-8ce8-249eaa9c464b" providerId="ADAL" clId="{5614E6CA-F768-4E87-9D9C-E746323EE12C}" dt="2025-11-04T22:12:42.833" v="1173" actId="20577"/>
          <ac:graphicFrameMkLst>
            <pc:docMk/>
            <pc:sldMk cId="1902406132" sldId="424"/>
            <ac:graphicFrameMk id="6" creationId="{3F1029AF-4066-7C9D-E8E0-379569E38466}"/>
          </ac:graphicFrameMkLst>
        </pc:graphicFrameChg>
      </pc:sldChg>
      <pc:sldChg chg="modSp add mod ord">
        <pc:chgData name="BONVENUTO_CHRIS" userId="42c684f0-14f6-44ce-8ce8-249eaa9c464b" providerId="ADAL" clId="{5614E6CA-F768-4E87-9D9C-E746323EE12C}" dt="2025-11-04T22:13:32.808" v="1187" actId="20577"/>
        <pc:sldMkLst>
          <pc:docMk/>
          <pc:sldMk cId="1622009216" sldId="425"/>
        </pc:sldMkLst>
        <pc:spChg chg="mod">
          <ac:chgData name="BONVENUTO_CHRIS" userId="42c684f0-14f6-44ce-8ce8-249eaa9c464b" providerId="ADAL" clId="{5614E6CA-F768-4E87-9D9C-E746323EE12C}" dt="2025-11-04T22:13:32.808" v="1187" actId="20577"/>
          <ac:spMkLst>
            <pc:docMk/>
            <pc:sldMk cId="1622009216" sldId="425"/>
            <ac:spMk id="2" creationId="{96EBD796-37C7-E7C3-6F35-B3BCEE16C4EA}"/>
          </ac:spMkLst>
        </pc:spChg>
      </pc:sldChg>
      <pc:sldChg chg="modSp add mod ord">
        <pc:chgData name="BONVENUTO_CHRIS" userId="42c684f0-14f6-44ce-8ce8-249eaa9c464b" providerId="ADAL" clId="{5614E6CA-F768-4E87-9D9C-E746323EE12C}" dt="2025-11-04T22:30:44.587" v="1803" actId="20577"/>
        <pc:sldMkLst>
          <pc:docMk/>
          <pc:sldMk cId="4234572462" sldId="426"/>
        </pc:sldMkLst>
        <pc:spChg chg="mod">
          <ac:chgData name="BONVENUTO_CHRIS" userId="42c684f0-14f6-44ce-8ce8-249eaa9c464b" providerId="ADAL" clId="{5614E6CA-F768-4E87-9D9C-E746323EE12C}" dt="2025-11-04T22:30:44.587" v="1803" actId="20577"/>
          <ac:spMkLst>
            <pc:docMk/>
            <pc:sldMk cId="4234572462" sldId="426"/>
            <ac:spMk id="3" creationId="{AAB46B29-44E1-3CB4-3D94-59D338588CCF}"/>
          </ac:spMkLst>
        </pc:spChg>
        <pc:spChg chg="mod">
          <ac:chgData name="BONVENUTO_CHRIS" userId="42c684f0-14f6-44ce-8ce8-249eaa9c464b" providerId="ADAL" clId="{5614E6CA-F768-4E87-9D9C-E746323EE12C}" dt="2025-11-04T22:14:27.428" v="1233" actId="1076"/>
          <ac:spMkLst>
            <pc:docMk/>
            <pc:sldMk cId="4234572462" sldId="426"/>
            <ac:spMk id="4" creationId="{72570191-A32F-5E74-7B4B-7ECDDE41A0A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u="sng" dirty="0"/>
              <a:t>Resident Credit FTES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Credit FTES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6284586839419715E-2"/>
                  <c:y val="5.42692498691845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73-4BF5-BD87-E53494A6DC24}"/>
                </c:ext>
              </c:extLst>
            </c:dLbl>
            <c:dLbl>
              <c:idx val="3"/>
              <c:layout>
                <c:manualLayout>
                  <c:x val="-9.0165373063572779E-2"/>
                  <c:y val="-7.105695554940824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73-4BF5-BD87-E53494A6DC24}"/>
                </c:ext>
              </c:extLst>
            </c:dLbl>
            <c:dLbl>
              <c:idx val="4"/>
              <c:layout>
                <c:manualLayout>
                  <c:x val="-3.1599301080797747E-2"/>
                  <c:y val="4.15709852986758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73-4BF5-BD87-E53494A6DC24}"/>
                </c:ext>
              </c:extLst>
            </c:dLbl>
            <c:dLbl>
              <c:idx val="5"/>
              <c:layout>
                <c:manualLayout>
                  <c:x val="-4.6826479796319188E-2"/>
                  <c:y val="-4.3084111838048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73-4BF5-BD87-E53494A6DC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AB</c:v>
                </c:pt>
                <c:pt idx="8">
                  <c:v>2025-2026 Q1 Proj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19501</c:v>
                </c:pt>
                <c:pt idx="1">
                  <c:v>17551</c:v>
                </c:pt>
                <c:pt idx="2">
                  <c:v>19101</c:v>
                </c:pt>
                <c:pt idx="3">
                  <c:v>17013</c:v>
                </c:pt>
                <c:pt idx="4">
                  <c:v>16075</c:v>
                </c:pt>
                <c:pt idx="5">
                  <c:v>16641</c:v>
                </c:pt>
                <c:pt idx="6">
                  <c:v>17089</c:v>
                </c:pt>
                <c:pt idx="7">
                  <c:v>17089</c:v>
                </c:pt>
                <c:pt idx="8">
                  <c:v>16918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A5-4CF7-AAE0-3DD57C09C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2047040"/>
        <c:axId val="131182175"/>
      </c:lineChart>
      <c:catAx>
        <c:axId val="170204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82175"/>
        <c:crosses val="autoZero"/>
        <c:auto val="1"/>
        <c:lblAlgn val="ctr"/>
        <c:lblOffset val="100"/>
        <c:noMultiLvlLbl val="0"/>
      </c:catAx>
      <c:valAx>
        <c:axId val="131182175"/>
        <c:scaling>
          <c:orientation val="minMax"/>
          <c:min val="15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204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u="sng" dirty="0"/>
              <a:t>Non-Resident FTES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961736064387632E-2"/>
          <c:y val="0.1133531750660743"/>
          <c:w val="0.93164149632163562"/>
          <c:h val="0.7773837575531343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Non-Resident FTES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layout>
                <c:manualLayout>
                  <c:x val="-1.2436482328033814E-2"/>
                  <c:y val="-4.52004892664669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74-4CA6-BEA2-EEC08E568E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Sheet1!$A$3:$A$11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 </c:v>
                </c:pt>
                <c:pt idx="6">
                  <c:v>2024-2025</c:v>
                </c:pt>
                <c:pt idx="7">
                  <c:v>2025-2026 AB</c:v>
                </c:pt>
                <c:pt idx="8">
                  <c:v>2025-2026 Q1 Proj</c:v>
                </c:pt>
              </c:strCache>
            </c:strRef>
          </c:cat>
          <c:val>
            <c:numRef>
              <c:f>Sheet1!$B$3:$B$11</c:f>
              <c:numCache>
                <c:formatCode>#,##0</c:formatCode>
                <c:ptCount val="9"/>
                <c:pt idx="0">
                  <c:v>4259</c:v>
                </c:pt>
                <c:pt idx="1">
                  <c:v>3703</c:v>
                </c:pt>
                <c:pt idx="2">
                  <c:v>3088</c:v>
                </c:pt>
                <c:pt idx="3">
                  <c:v>2764</c:v>
                </c:pt>
                <c:pt idx="4">
                  <c:v>2844</c:v>
                </c:pt>
                <c:pt idx="5">
                  <c:v>3157</c:v>
                </c:pt>
                <c:pt idx="6">
                  <c:v>3056</c:v>
                </c:pt>
                <c:pt idx="7">
                  <c:v>2841</c:v>
                </c:pt>
                <c:pt idx="8">
                  <c:v>2811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06-4C24-9A5C-ED40A5CAF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2047040"/>
        <c:axId val="131182175"/>
      </c:lineChart>
      <c:catAx>
        <c:axId val="170204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82175"/>
        <c:crosses val="autoZero"/>
        <c:auto val="1"/>
        <c:lblAlgn val="ctr"/>
        <c:lblOffset val="100"/>
        <c:noMultiLvlLbl val="0"/>
      </c:catAx>
      <c:valAx>
        <c:axId val="131182175"/>
        <c:scaling>
          <c:orientation val="minMax"/>
          <c:min val="2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204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 Balance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2019-2020 Through 2025-2026</a:t>
            </a:r>
            <a:r>
              <a:rPr lang="en-US" sz="2400" b="1" baseline="0" dirty="0">
                <a:latin typeface="Calibri" panose="020F0502020204030204" pitchFamily="34" charset="0"/>
                <a:cs typeface="Calibri" panose="020F0502020204030204" pitchFamily="34" charset="0"/>
              </a:rPr>
              <a:t> Revised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 Balance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761194925328964E-2"/>
                  <c:y val="4.8521903512060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30-4BAF-9B56-C3403AB21416}"/>
                </c:ext>
              </c:extLst>
            </c:dLbl>
            <c:dLbl>
              <c:idx val="1"/>
              <c:layout>
                <c:manualLayout>
                  <c:x val="-7.6506591416445863E-2"/>
                  <c:y val="-5.6636826646669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1.5528194732866547E-2"/>
                  <c:y val="-1.10019060117485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2.5159742120585287E-2"/>
                  <c:y val="4.87110986126734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1.1226103566352176E-2"/>
                  <c:y val="-4.67161917260342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2.4068166749977166E-2"/>
                  <c:y val="-3.08431758530185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4.3331261525414645E-2"/>
                  <c:y val="3.26488876390451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EC-4A1F-AA5F-2BB3E3319A92}"/>
                </c:ext>
              </c:extLst>
            </c:dLbl>
            <c:dLbl>
              <c:idx val="7"/>
              <c:layout>
                <c:manualLayout>
                  <c:x val="-8.0155877704459304E-3"/>
                  <c:y val="2.4712379702537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95-4A2F-BEB1-6689E36DB0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  <c:pt idx="4">
                  <c:v>2023-2024 </c:v>
                </c:pt>
                <c:pt idx="5">
                  <c:v>2024-2025 Unaudited</c:v>
                </c:pt>
                <c:pt idx="6">
                  <c:v>2025-2026 AB</c:v>
                </c:pt>
                <c:pt idx="7">
                  <c:v>2025-2026 Q1 Proj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21040755</c:v>
                </c:pt>
                <c:pt idx="1">
                  <c:v>35483750</c:v>
                </c:pt>
                <c:pt idx="2">
                  <c:v>43914608</c:v>
                </c:pt>
                <c:pt idx="3">
                  <c:v>34022513</c:v>
                </c:pt>
                <c:pt idx="4">
                  <c:v>27153961</c:v>
                </c:pt>
                <c:pt idx="5">
                  <c:v>23529795</c:v>
                </c:pt>
                <c:pt idx="6">
                  <c:v>13443806</c:v>
                </c:pt>
                <c:pt idx="7">
                  <c:v>13101210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45000000"/>
          <c:min val="1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946395340724205"/>
          <c:y val="0.95939695038120232"/>
          <c:w val="0.28052914019184899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6B066-A0C1-4299-AC75-C4D27ED2FDAF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66726-77F2-4D41-BA1B-92AFEA6BB3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7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66726-77F2-4D41-BA1B-92AFEA6BB3B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7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66726-77F2-4D41-BA1B-92AFEA6BB3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5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09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551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0035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2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03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93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11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90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2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3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45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3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4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58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1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85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4ADF5-8B11-4AB6-A32C-C25D4FF1EE41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4094-406D-4A90-A229-5DD933F07D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34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EC94A-0ADD-4476-B433-C9A59F90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10820400" cy="1825096"/>
          </a:xfrm>
        </p:spPr>
        <p:txBody>
          <a:bodyPr>
            <a:normAutofit/>
          </a:bodyPr>
          <a:lstStyle/>
          <a:p>
            <a:r>
              <a:rPr lang="en-US" dirty="0"/>
              <a:t>Santa </a:t>
            </a:r>
            <a:r>
              <a:rPr lang="en-US" dirty="0" err="1"/>
              <a:t>monica</a:t>
            </a:r>
            <a:r>
              <a:rPr lang="en-US" dirty="0"/>
              <a:t> college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5BB08-2F99-4DC8-9D2E-AE9021D8D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1383936"/>
          </a:xfrm>
        </p:spPr>
        <p:txBody>
          <a:bodyPr>
            <a:normAutofit/>
          </a:bodyPr>
          <a:lstStyle/>
          <a:p>
            <a:r>
              <a:rPr lang="en-US" dirty="0"/>
              <a:t>Presentation of the 2025 - 2026 First Quarter Budget Update</a:t>
            </a:r>
          </a:p>
          <a:p>
            <a:r>
              <a:rPr lang="en-US" dirty="0"/>
              <a:t>Board of Trustees</a:t>
            </a:r>
          </a:p>
          <a:p>
            <a:r>
              <a:rPr lang="en-US" dirty="0"/>
              <a:t>November 4, 2025</a:t>
            </a:r>
          </a:p>
        </p:txBody>
      </p:sp>
    </p:spTree>
    <p:extLst>
      <p:ext uri="{BB962C8B-B14F-4D97-AF65-F5344CB8AC3E}">
        <p14:creationId xmlns:p14="http://schemas.microsoft.com/office/powerpoint/2010/main" val="921302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772737"/>
              </p:ext>
            </p:extLst>
          </p:nvPr>
        </p:nvGraphicFramePr>
        <p:xfrm>
          <a:off x="152400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67E479-AD98-DD7C-A6CB-69BB95C3239A}"/>
              </a:ext>
            </a:extLst>
          </p:cNvPr>
          <p:cNvCxnSpPr>
            <a:cxnSpLocks/>
          </p:cNvCxnSpPr>
          <p:nvPr/>
        </p:nvCxnSpPr>
        <p:spPr>
          <a:xfrm>
            <a:off x="9823269" y="5529943"/>
            <a:ext cx="705394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1E412E6-6895-A3D6-D670-543CD5349C52}"/>
              </a:ext>
            </a:extLst>
          </p:cNvPr>
          <p:cNvSpPr txBox="1"/>
          <p:nvPr/>
        </p:nvSpPr>
        <p:spPr>
          <a:xfrm>
            <a:off x="7468408" y="2036262"/>
            <a:ext cx="44101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Further Reduction in Fund Balance</a:t>
            </a:r>
          </a:p>
          <a:p>
            <a:pPr algn="ctr"/>
            <a:r>
              <a:rPr lang="en-US" sz="2000" b="1" dirty="0"/>
              <a:t> of</a:t>
            </a:r>
          </a:p>
          <a:p>
            <a:pPr algn="ctr"/>
            <a:r>
              <a:rPr lang="en-US" sz="2000" b="1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&lt;$342,597&gt;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9A2A1AA-60F3-AFFB-9EE6-979D61927405}"/>
              </a:ext>
            </a:extLst>
          </p:cNvPr>
          <p:cNvSpPr/>
          <p:nvPr/>
        </p:nvSpPr>
        <p:spPr>
          <a:xfrm>
            <a:off x="8691154" y="4815840"/>
            <a:ext cx="2926080" cy="1015663"/>
          </a:xfrm>
          <a:prstGeom prst="roundRect">
            <a:avLst/>
          </a:prstGeom>
          <a:noFill/>
          <a:ln w="539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6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F0877-7A59-4EF3-B468-4378349DD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2243644"/>
            <a:ext cx="11930742" cy="237071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Multi Year Look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0A9789-ADD7-90D6-30A3-240FA0AEA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46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828219-7A83-455A-9BDF-C77ED1762C32}"/>
              </a:ext>
            </a:extLst>
          </p:cNvPr>
          <p:cNvSpPr/>
          <p:nvPr/>
        </p:nvSpPr>
        <p:spPr>
          <a:xfrm>
            <a:off x="1432570" y="317420"/>
            <a:ext cx="9931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Projected Changes in Fund Balance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1CCBCFB-14E2-443C-BA0D-E6B799352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694771"/>
              </p:ext>
            </p:extLst>
          </p:nvPr>
        </p:nvGraphicFramePr>
        <p:xfrm>
          <a:off x="-53787" y="999484"/>
          <a:ext cx="12245788" cy="5858515"/>
        </p:xfrm>
        <a:graphic>
          <a:graphicData uri="http://schemas.openxmlformats.org/drawingml/2006/table">
            <a:tbl>
              <a:tblPr firstRow="1" bandRow="1"/>
              <a:tblGrid>
                <a:gridCol w="4420595">
                  <a:extLst>
                    <a:ext uri="{9D8B030D-6E8A-4147-A177-3AD203B41FA5}">
                      <a16:colId xmlns:a16="http://schemas.microsoft.com/office/drawing/2014/main" val="1621768518"/>
                    </a:ext>
                  </a:extLst>
                </a:gridCol>
                <a:gridCol w="2992872">
                  <a:extLst>
                    <a:ext uri="{9D8B030D-6E8A-4147-A177-3AD203B41FA5}">
                      <a16:colId xmlns:a16="http://schemas.microsoft.com/office/drawing/2014/main" val="851110215"/>
                    </a:ext>
                  </a:extLst>
                </a:gridCol>
                <a:gridCol w="2284232">
                  <a:extLst>
                    <a:ext uri="{9D8B030D-6E8A-4147-A177-3AD203B41FA5}">
                      <a16:colId xmlns:a16="http://schemas.microsoft.com/office/drawing/2014/main" val="3509267631"/>
                    </a:ext>
                  </a:extLst>
                </a:gridCol>
                <a:gridCol w="2548089">
                  <a:extLst>
                    <a:ext uri="{9D8B030D-6E8A-4147-A177-3AD203B41FA5}">
                      <a16:colId xmlns:a16="http://schemas.microsoft.com/office/drawing/2014/main" val="940793040"/>
                    </a:ext>
                  </a:extLst>
                </a:gridCol>
              </a:tblGrid>
              <a:tr h="11832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 Revised </a:t>
                      </a:r>
                    </a:p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2025-2026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Projected</a:t>
                      </a:r>
                    </a:p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2026-2027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2026-2027 Budget Actions Required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81221"/>
                  </a:ext>
                </a:extLst>
              </a:tr>
              <a:tr h="5925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Beg. Fund Balance: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23,529,795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13,101,210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13,101,210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703562"/>
                  </a:ext>
                </a:extLst>
              </a:tr>
              <a:tr h="6679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Revenue: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224,626,266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223,679,044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223,679,044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11869"/>
                  </a:ext>
                </a:extLst>
              </a:tr>
              <a:tr h="6679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Expenditure: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235,054,851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240,409,366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240,409,366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293132"/>
                  </a:ext>
                </a:extLst>
              </a:tr>
              <a:tr h="876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Surplus/Deficit w/ One-time Items: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algn="r" defTabSz="914400" rtl="0" eaLnBrk="1" latinLnBrk="0" hangingPunct="1"/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&lt;10,428,585&gt;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algn="r" defTabSz="914400" rtl="0" eaLnBrk="1" latinLnBrk="0" hangingPunct="1"/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&lt;16,730,322&gt;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algn="r" defTabSz="914400" rtl="0" eaLnBrk="1" latinLnBrk="0" hangingPunct="1"/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&lt;16,730,322&gt;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694748"/>
                  </a:ext>
                </a:extLst>
              </a:tr>
              <a:tr h="64889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Budget Actions Needed: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16,730,322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056711"/>
                  </a:ext>
                </a:extLst>
              </a:tr>
              <a:tr h="648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Ending Fund Balance: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13,101,210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&lt;3,629,151&gt;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13,101,210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710858"/>
                  </a:ext>
                </a:extLst>
              </a:tr>
              <a:tr h="5725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FB to Total Exp. and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Trfr</a:t>
                      </a: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5.57%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&lt;1.51%&gt;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5.86%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463276"/>
                  </a:ext>
                </a:extLst>
              </a:tr>
            </a:tbl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B98C1A2-033D-47FC-9503-A6A99B5B1B59}"/>
              </a:ext>
            </a:extLst>
          </p:cNvPr>
          <p:cNvSpPr/>
          <p:nvPr/>
        </p:nvSpPr>
        <p:spPr>
          <a:xfrm>
            <a:off x="0" y="4990011"/>
            <a:ext cx="12192000" cy="617410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BE5332-23E4-EB0C-2BA8-12EE74B1F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23A98C-7106-3A34-711F-9CE1A758AEFC}"/>
              </a:ext>
            </a:extLst>
          </p:cNvPr>
          <p:cNvSpPr/>
          <p:nvPr/>
        </p:nvSpPr>
        <p:spPr>
          <a:xfrm>
            <a:off x="0" y="5643154"/>
            <a:ext cx="12192000" cy="1214845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0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5F577-7CC2-94B8-7C7D-D82381821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BD796-37C7-E7C3-6F35-B3BCEE16C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2243644"/>
            <a:ext cx="11930742" cy="237071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questions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049640-A30F-5470-36F9-664768DE1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009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2C772-3B05-F1B9-8F35-ADAB9BCD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12" y="1526560"/>
            <a:ext cx="11382375" cy="1129665"/>
          </a:xfrm>
        </p:spPr>
        <p:txBody>
          <a:bodyPr>
            <a:normAutofit/>
          </a:bodyPr>
          <a:lstStyle/>
          <a:p>
            <a:r>
              <a:rPr lang="en-US" sz="2800" dirty="0"/>
              <a:t>Normally First Quarter Duplicates Adopted Budget Projections</a:t>
            </a:r>
          </a:p>
          <a:p>
            <a:r>
              <a:rPr lang="en-US" sz="2800" dirty="0"/>
              <a:t>Revisions to FTES Projections for 2025-2026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FEA62-DB28-2AE9-6EF5-C4D1BBDECAB0}"/>
              </a:ext>
            </a:extLst>
          </p:cNvPr>
          <p:cNvSpPr txBox="1"/>
          <p:nvPr/>
        </p:nvSpPr>
        <p:spPr>
          <a:xfrm>
            <a:off x="4619625" y="454649"/>
            <a:ext cx="3867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First Quarter Revisions</a:t>
            </a:r>
          </a:p>
        </p:txBody>
      </p:sp>
    </p:spTree>
    <p:extLst>
      <p:ext uri="{BB962C8B-B14F-4D97-AF65-F5344CB8AC3E}">
        <p14:creationId xmlns:p14="http://schemas.microsoft.com/office/powerpoint/2010/main" val="150566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F0877-7A59-4EF3-B468-4378349DD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2243644"/>
            <a:ext cx="11930742" cy="237071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Revised FTES projections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E12DD2-C0CC-BA51-5AEE-5B41BAB4D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31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4DAAA-D5F2-2E28-6234-63E085D09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46B29-44E1-3CB4-3D94-59D338588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" y="1526560"/>
            <a:ext cx="11991703" cy="5331440"/>
          </a:xfrm>
        </p:spPr>
        <p:txBody>
          <a:bodyPr>
            <a:normAutofit/>
          </a:bodyPr>
          <a:lstStyle/>
          <a:p>
            <a:r>
              <a:rPr lang="en-US" sz="2800" dirty="0"/>
              <a:t>The CCCCO has implemented new attendance accounting guidelines that have been implemented in the 2024-25 Recalculation of the 320 which was submitted on November 3</a:t>
            </a:r>
          </a:p>
          <a:p>
            <a:r>
              <a:rPr lang="en-US" sz="2800" dirty="0"/>
              <a:t>The result of the new guidelines on 2024-2025 FTES are:</a:t>
            </a:r>
          </a:p>
          <a:p>
            <a:pPr lvl="1"/>
            <a:r>
              <a:rPr lang="en-US" sz="2600" dirty="0"/>
              <a:t>Resident FTES, All Categories: </a:t>
            </a:r>
            <a:r>
              <a:rPr lang="en-US" sz="2600" dirty="0">
                <a:solidFill>
                  <a:srgbClr val="FF0000"/>
                </a:solidFill>
              </a:rPr>
              <a:t>&lt;105.92&gt; </a:t>
            </a:r>
            <a:r>
              <a:rPr lang="en-US" sz="2600" dirty="0"/>
              <a:t>FTES</a:t>
            </a:r>
          </a:p>
          <a:p>
            <a:pPr lvl="1"/>
            <a:r>
              <a:rPr lang="en-US" sz="2600" dirty="0"/>
              <a:t>Non-Resident FTES: </a:t>
            </a:r>
            <a:r>
              <a:rPr lang="en-US" sz="2600" dirty="0">
                <a:solidFill>
                  <a:srgbClr val="FF0000"/>
                </a:solidFill>
              </a:rPr>
              <a:t>&lt;44.09&gt; </a:t>
            </a:r>
            <a:r>
              <a:rPr lang="en-US" sz="2600" dirty="0"/>
              <a:t>FTES</a:t>
            </a:r>
          </a:p>
          <a:p>
            <a:r>
              <a:rPr lang="en-US" sz="2800" dirty="0"/>
              <a:t>The effect of these changes will be included in the Q2 Budget Update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570191-A32F-5E74-7B4B-7ECDDE41A0A0}"/>
              </a:ext>
            </a:extLst>
          </p:cNvPr>
          <p:cNvSpPr txBox="1"/>
          <p:nvPr/>
        </p:nvSpPr>
        <p:spPr>
          <a:xfrm>
            <a:off x="3431178" y="376271"/>
            <a:ext cx="6039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2024-2025 Recalculation of the 320</a:t>
            </a:r>
          </a:p>
        </p:txBody>
      </p:sp>
    </p:spTree>
    <p:extLst>
      <p:ext uri="{BB962C8B-B14F-4D97-AF65-F5344CB8AC3E}">
        <p14:creationId xmlns:p14="http://schemas.microsoft.com/office/powerpoint/2010/main" val="423457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56C8748-67C8-48EB-9A65-566487AE9F3B}"/>
              </a:ext>
            </a:extLst>
          </p:cNvPr>
          <p:cNvSpPr txBox="1">
            <a:spLocks/>
          </p:cNvSpPr>
          <p:nvPr/>
        </p:nvSpPr>
        <p:spPr>
          <a:xfrm>
            <a:off x="289356" y="1312548"/>
            <a:ext cx="12191999" cy="5252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Adopted Budget: Resident </a:t>
            </a:r>
            <a:r>
              <a:rPr lang="en-US" sz="3200" dirty="0" err="1"/>
              <a:t>CrFTES</a:t>
            </a:r>
            <a:r>
              <a:rPr lang="en-US" sz="3200" dirty="0"/>
              <a:t> Flat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6D91D8-4CA0-FF4A-358F-460D2796F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1CCA0F6-6DE4-81C5-B06A-FB3A7FF9E3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5877617"/>
              </p:ext>
            </p:extLst>
          </p:nvPr>
        </p:nvGraphicFramePr>
        <p:xfrm>
          <a:off x="770991" y="514042"/>
          <a:ext cx="10842455" cy="6000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24B59A-E152-7FE2-13F4-C81354F16F80}"/>
              </a:ext>
            </a:extLst>
          </p:cNvPr>
          <p:cNvCxnSpPr>
            <a:cxnSpLocks/>
          </p:cNvCxnSpPr>
          <p:nvPr/>
        </p:nvCxnSpPr>
        <p:spPr>
          <a:xfrm>
            <a:off x="10058400" y="3836702"/>
            <a:ext cx="566057" cy="177949"/>
          </a:xfrm>
          <a:prstGeom prst="straightConnector1">
            <a:avLst/>
          </a:prstGeom>
          <a:ln w="47625"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2C8B76-6043-6B0A-0848-B4B6C01929D7}"/>
              </a:ext>
            </a:extLst>
          </p:cNvPr>
          <p:cNvSpPr txBox="1">
            <a:spLocks/>
          </p:cNvSpPr>
          <p:nvPr/>
        </p:nvSpPr>
        <p:spPr>
          <a:xfrm>
            <a:off x="289355" y="2496015"/>
            <a:ext cx="12191999" cy="5252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Revised Resident </a:t>
            </a:r>
            <a:r>
              <a:rPr lang="en-US" sz="3200" dirty="0" err="1"/>
              <a:t>CrFTES</a:t>
            </a:r>
            <a:r>
              <a:rPr lang="en-US" sz="3200" dirty="0"/>
              <a:t> decline of </a:t>
            </a:r>
            <a:r>
              <a:rPr lang="en-US" sz="3200" dirty="0">
                <a:solidFill>
                  <a:srgbClr val="FF0000"/>
                </a:solidFill>
              </a:rPr>
              <a:t>&lt;1.0%&gt; </a:t>
            </a:r>
            <a:r>
              <a:rPr lang="en-US" sz="3200" dirty="0"/>
              <a:t>or </a:t>
            </a:r>
            <a:r>
              <a:rPr lang="en-US" sz="3200" dirty="0">
                <a:solidFill>
                  <a:srgbClr val="FF0000"/>
                </a:solidFill>
              </a:rPr>
              <a:t>&lt;170.89&gt; </a:t>
            </a:r>
            <a:r>
              <a:rPr lang="en-US" sz="3200" dirty="0"/>
              <a:t>FTES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516BC4B-8AFC-E8D2-5EB0-203E4E4B545A}"/>
              </a:ext>
            </a:extLst>
          </p:cNvPr>
          <p:cNvSpPr/>
          <p:nvPr/>
        </p:nvSpPr>
        <p:spPr>
          <a:xfrm>
            <a:off x="9492343" y="3429000"/>
            <a:ext cx="1863634" cy="1151709"/>
          </a:xfrm>
          <a:prstGeom prst="round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4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  <p:bldP spid="6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56C8748-67C8-48EB-9A65-566487AE9F3B}"/>
              </a:ext>
            </a:extLst>
          </p:cNvPr>
          <p:cNvSpPr txBox="1">
            <a:spLocks/>
          </p:cNvSpPr>
          <p:nvPr/>
        </p:nvSpPr>
        <p:spPr>
          <a:xfrm>
            <a:off x="252181" y="1406593"/>
            <a:ext cx="12005952" cy="13651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Adopted Budget: Non-resident FTES Decline of </a:t>
            </a:r>
            <a:r>
              <a:rPr lang="en-US" sz="3600" dirty="0">
                <a:solidFill>
                  <a:srgbClr val="FF0000"/>
                </a:solidFill>
              </a:rPr>
              <a:t>&lt;7.0%&gt; </a:t>
            </a:r>
            <a:r>
              <a:rPr lang="en-US" sz="3600" dirty="0"/>
              <a:t>or </a:t>
            </a:r>
            <a:r>
              <a:rPr lang="en-US" sz="3600" dirty="0">
                <a:solidFill>
                  <a:srgbClr val="FF0000"/>
                </a:solidFill>
              </a:rPr>
              <a:t>&lt;214.92&gt; </a:t>
            </a:r>
            <a:r>
              <a:rPr lang="en-US" sz="3600" dirty="0"/>
              <a:t>FTES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11B9F-B062-103A-7851-55B0B40FA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30858C8-FE32-AFF3-796F-A331C294C1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9287559"/>
              </p:ext>
            </p:extLst>
          </p:nvPr>
        </p:nvGraphicFramePr>
        <p:xfrm>
          <a:off x="1044744" y="779800"/>
          <a:ext cx="10842455" cy="6000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E44C87C-F206-322A-0F09-67AB251C499D}"/>
              </a:ext>
            </a:extLst>
          </p:cNvPr>
          <p:cNvCxnSpPr>
            <a:cxnSpLocks/>
          </p:cNvCxnSpPr>
          <p:nvPr/>
        </p:nvCxnSpPr>
        <p:spPr>
          <a:xfrm flipH="1" flipV="1">
            <a:off x="10249989" y="5590903"/>
            <a:ext cx="649814" cy="89958"/>
          </a:xfrm>
          <a:prstGeom prst="straightConnector1">
            <a:avLst/>
          </a:prstGeom>
          <a:ln w="47625"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973F34-0F41-47BF-8056-9722258FE619}"/>
              </a:ext>
            </a:extLst>
          </p:cNvPr>
          <p:cNvSpPr txBox="1">
            <a:spLocks/>
          </p:cNvSpPr>
          <p:nvPr/>
        </p:nvSpPr>
        <p:spPr>
          <a:xfrm>
            <a:off x="252181" y="2749640"/>
            <a:ext cx="12005952" cy="5398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Revised Non-resident FTES growth of </a:t>
            </a:r>
            <a:r>
              <a:rPr lang="en-US" sz="3600" dirty="0">
                <a:solidFill>
                  <a:srgbClr val="FF0000"/>
                </a:solidFill>
              </a:rPr>
              <a:t>&lt;8.0%&gt; </a:t>
            </a:r>
            <a:r>
              <a:rPr lang="en-US" sz="3600" dirty="0"/>
              <a:t>or </a:t>
            </a:r>
            <a:r>
              <a:rPr lang="en-US" sz="3600" dirty="0">
                <a:solidFill>
                  <a:srgbClr val="FF0000"/>
                </a:solidFill>
              </a:rPr>
              <a:t>&lt;244.44&gt; </a:t>
            </a:r>
            <a:r>
              <a:rPr lang="en-US" sz="3600" dirty="0"/>
              <a:t>FTES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8BFFC69-3D82-B442-F7F3-11D36B0EDE53}"/>
              </a:ext>
            </a:extLst>
          </p:cNvPr>
          <p:cNvSpPr/>
          <p:nvPr/>
        </p:nvSpPr>
        <p:spPr>
          <a:xfrm>
            <a:off x="9631680" y="5146766"/>
            <a:ext cx="1837509" cy="931434"/>
          </a:xfrm>
          <a:prstGeom prst="round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0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7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A89F6-3E3B-CA4E-6A26-36DD0B438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AF76BF-A272-A447-BC52-AADFF5C606F7}"/>
              </a:ext>
            </a:extLst>
          </p:cNvPr>
          <p:cNvSpPr/>
          <p:nvPr/>
        </p:nvSpPr>
        <p:spPr>
          <a:xfrm>
            <a:off x="1432570" y="317420"/>
            <a:ext cx="9931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Revenue Changes Related to FTES 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F1029AF-4066-7C9D-E8E0-379569E38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97443"/>
              </p:ext>
            </p:extLst>
          </p:nvPr>
        </p:nvGraphicFramePr>
        <p:xfrm>
          <a:off x="0" y="1080844"/>
          <a:ext cx="12192000" cy="5777156"/>
        </p:xfrm>
        <a:graphic>
          <a:graphicData uri="http://schemas.openxmlformats.org/drawingml/2006/table">
            <a:tbl>
              <a:tblPr firstRow="1" bandRow="1"/>
              <a:tblGrid>
                <a:gridCol w="7269999">
                  <a:extLst>
                    <a:ext uri="{9D8B030D-6E8A-4147-A177-3AD203B41FA5}">
                      <a16:colId xmlns:a16="http://schemas.microsoft.com/office/drawing/2014/main" val="1621768518"/>
                    </a:ext>
                  </a:extLst>
                </a:gridCol>
                <a:gridCol w="4922001">
                  <a:extLst>
                    <a:ext uri="{9D8B030D-6E8A-4147-A177-3AD203B41FA5}">
                      <a16:colId xmlns:a16="http://schemas.microsoft.com/office/drawing/2014/main" val="851110215"/>
                    </a:ext>
                  </a:extLst>
                </a:gridCol>
              </a:tblGrid>
              <a:tr h="18334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endParaRPr lang="en-US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4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Revenue Change</a:t>
                      </a:r>
                      <a:endParaRPr lang="en-US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81221"/>
                  </a:ext>
                </a:extLst>
              </a:tr>
              <a:tr h="9181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Student Fees: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3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&lt;9,915&gt;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703562"/>
                  </a:ext>
                </a:extLst>
              </a:tr>
              <a:tr h="10350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Lottery: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&lt;44,556&gt;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11869"/>
                  </a:ext>
                </a:extLst>
              </a:tr>
              <a:tr h="10350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Non-Resident Tuition: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&lt;288,126&gt;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293132"/>
                  </a:ext>
                </a:extLst>
              </a:tr>
              <a:tr h="9555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Projected Reduction in Revenue: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3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&lt;342,597&gt;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00192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64EA545-6832-101C-5A5E-8A6C12101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06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CC021-BE56-354A-668D-4DAE09FEA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B9B7E-C3B8-79A7-205F-94472072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2243644"/>
            <a:ext cx="11930742" cy="237071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Revised projected </a:t>
            </a:r>
            <a:b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5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Changes in fund balance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32CE37-56AE-0289-ABDA-08B828DFE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9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828219-7A83-455A-9BDF-C77ED1762C32}"/>
              </a:ext>
            </a:extLst>
          </p:cNvPr>
          <p:cNvSpPr/>
          <p:nvPr/>
        </p:nvSpPr>
        <p:spPr>
          <a:xfrm>
            <a:off x="1432570" y="317420"/>
            <a:ext cx="9931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Projected Changes in Fund Balance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1CCBCFB-14E2-443C-BA0D-E6B799352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401171"/>
              </p:ext>
            </p:extLst>
          </p:nvPr>
        </p:nvGraphicFramePr>
        <p:xfrm>
          <a:off x="0" y="1080844"/>
          <a:ext cx="12192001" cy="5777157"/>
        </p:xfrm>
        <a:graphic>
          <a:graphicData uri="http://schemas.openxmlformats.org/drawingml/2006/table">
            <a:tbl>
              <a:tblPr firstRow="1" bandRow="1"/>
              <a:tblGrid>
                <a:gridCol w="5410390">
                  <a:extLst>
                    <a:ext uri="{9D8B030D-6E8A-4147-A177-3AD203B41FA5}">
                      <a16:colId xmlns:a16="http://schemas.microsoft.com/office/drawing/2014/main" val="1621768518"/>
                    </a:ext>
                  </a:extLst>
                </a:gridCol>
                <a:gridCol w="3662992">
                  <a:extLst>
                    <a:ext uri="{9D8B030D-6E8A-4147-A177-3AD203B41FA5}">
                      <a16:colId xmlns:a16="http://schemas.microsoft.com/office/drawing/2014/main" val="851110215"/>
                    </a:ext>
                  </a:extLst>
                </a:gridCol>
                <a:gridCol w="3118619">
                  <a:extLst>
                    <a:ext uri="{9D8B030D-6E8A-4147-A177-3AD203B41FA5}">
                      <a16:colId xmlns:a16="http://schemas.microsoft.com/office/drawing/2014/main" val="3509267631"/>
                    </a:ext>
                  </a:extLst>
                </a:gridCol>
              </a:tblGrid>
              <a:tr h="11111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endParaRPr lang="en-US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Adopted Budget</a:t>
                      </a:r>
                    </a:p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2025-2026</a:t>
                      </a:r>
                      <a:endParaRPr lang="en-US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 Revised</a:t>
                      </a:r>
                    </a:p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2025-2026</a:t>
                      </a:r>
                      <a:endParaRPr lang="en-US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72A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81221"/>
                  </a:ext>
                </a:extLst>
              </a:tr>
              <a:tr h="5564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Beg. Fund Balance: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23,529,795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23,529,795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703562"/>
                  </a:ext>
                </a:extLst>
              </a:tr>
              <a:tr h="627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Ongoing Revenue: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223,080,065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222,737,469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111869"/>
                  </a:ext>
                </a:extLst>
              </a:tr>
              <a:tr h="627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Ongoing Expenditure: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234,619,530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234,619,530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293132"/>
                  </a:ext>
                </a:extLst>
              </a:tr>
              <a:tr h="5791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Operating/Structural Surplus/Deficit: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&lt;11,539,465&gt;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&lt;11,882,061&gt;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001920"/>
                  </a:ext>
                </a:extLst>
              </a:tr>
              <a:tr h="5914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One-time Items: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1,453,476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1,453,476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734514"/>
                  </a:ext>
                </a:extLst>
              </a:tr>
              <a:tr h="5376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Surplus/Deficit w/ One-time Items: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algn="r" defTabSz="914400" rtl="0" eaLnBrk="1" latinLnBrk="0" hangingPunct="1"/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&lt;10,085,989&gt;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marL="0" algn="r" defTabSz="914400" rtl="0" eaLnBrk="1" latinLnBrk="0" hangingPunct="1"/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&lt;10,428,585&gt;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694748"/>
                  </a:ext>
                </a:extLst>
              </a:tr>
              <a:tr h="6093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Ending Fund Balance: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13,443,806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13,101,210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710858"/>
                  </a:ext>
                </a:extLst>
              </a:tr>
              <a:tr h="5376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FB to Total Expenditure and Transfer: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5.72%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5.57%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C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463276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64B93FB-F269-4011-B924-70FF6199645A}"/>
              </a:ext>
            </a:extLst>
          </p:cNvPr>
          <p:cNvSpPr/>
          <p:nvPr/>
        </p:nvSpPr>
        <p:spPr>
          <a:xfrm>
            <a:off x="0" y="2720264"/>
            <a:ext cx="12192000" cy="18210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144527A-3753-4350-B151-17AF20BBFC7B}"/>
              </a:ext>
            </a:extLst>
          </p:cNvPr>
          <p:cNvSpPr/>
          <p:nvPr/>
        </p:nvSpPr>
        <p:spPr>
          <a:xfrm>
            <a:off x="0" y="4576996"/>
            <a:ext cx="12192000" cy="64058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B98C1A2-033D-47FC-9503-A6A99B5B1B59}"/>
              </a:ext>
            </a:extLst>
          </p:cNvPr>
          <p:cNvSpPr/>
          <p:nvPr/>
        </p:nvSpPr>
        <p:spPr>
          <a:xfrm>
            <a:off x="0" y="5217584"/>
            <a:ext cx="12192000" cy="491654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BE5332-23E4-EB0C-2BA8-12EE74B1F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72" y="77380"/>
            <a:ext cx="909472" cy="77829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23A98C-7106-3A34-711F-9CE1A758AEFC}"/>
              </a:ext>
            </a:extLst>
          </p:cNvPr>
          <p:cNvSpPr/>
          <p:nvPr/>
        </p:nvSpPr>
        <p:spPr>
          <a:xfrm>
            <a:off x="0" y="5744972"/>
            <a:ext cx="12192000" cy="111302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 animBg="1"/>
      <p:bldP spid="7" grpId="1" animBg="1"/>
      <p:bldP spid="8" grpId="0" animBg="1"/>
      <p:bldP spid="8" grpId="1" animBg="1"/>
      <p:bldP spid="4" grpId="0" animBg="1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11226</TotalTime>
  <Words>395</Words>
  <Application>Microsoft Office PowerPoint</Application>
  <PresentationFormat>Widescreen</PresentationFormat>
  <Paragraphs>115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Century Gothic</vt:lpstr>
      <vt:lpstr>Vapor Trail</vt:lpstr>
      <vt:lpstr>Santa monica college</vt:lpstr>
      <vt:lpstr>PowerPoint Presentation</vt:lpstr>
      <vt:lpstr>Revised FTES projections</vt:lpstr>
      <vt:lpstr>PowerPoint Presentation</vt:lpstr>
      <vt:lpstr>PowerPoint Presentation</vt:lpstr>
      <vt:lpstr>PowerPoint Presentation</vt:lpstr>
      <vt:lpstr>PowerPoint Presentation</vt:lpstr>
      <vt:lpstr>Revised projected  Changes in fund balance</vt:lpstr>
      <vt:lpstr>PowerPoint Presentation</vt:lpstr>
      <vt:lpstr>PowerPoint Presentation</vt:lpstr>
      <vt:lpstr>Multi Year Look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Santa monica college</dc:title>
  <dc:creator>bonvenuto_chris</dc:creator>
  <cp:lastModifiedBy>BONVENUTO_CHRIS</cp:lastModifiedBy>
  <cp:revision>472</cp:revision>
  <dcterms:created xsi:type="dcterms:W3CDTF">2020-06-30T22:15:03Z</dcterms:created>
  <dcterms:modified xsi:type="dcterms:W3CDTF">2025-11-04T22:35:15Z</dcterms:modified>
</cp:coreProperties>
</file>