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357" r:id="rId4"/>
    <p:sldId id="363" r:id="rId5"/>
    <p:sldId id="359" r:id="rId6"/>
    <p:sldId id="364" r:id="rId7"/>
    <p:sldId id="365" r:id="rId8"/>
    <p:sldId id="367" r:id="rId9"/>
    <p:sldId id="370" r:id="rId10"/>
    <p:sldId id="371" r:id="rId11"/>
    <p:sldId id="369" r:id="rId12"/>
    <p:sldId id="372" r:id="rId13"/>
    <p:sldId id="459" r:id="rId14"/>
    <p:sldId id="346" r:id="rId15"/>
    <p:sldId id="386" r:id="rId16"/>
    <p:sldId id="460" r:id="rId17"/>
    <p:sldId id="390" r:id="rId18"/>
    <p:sldId id="388" r:id="rId19"/>
    <p:sldId id="381" r:id="rId20"/>
    <p:sldId id="382" r:id="rId21"/>
    <p:sldId id="383" r:id="rId22"/>
    <p:sldId id="384" r:id="rId23"/>
    <p:sldId id="385" r:id="rId24"/>
    <p:sldId id="356" r:id="rId25"/>
    <p:sldId id="416" r:id="rId26"/>
    <p:sldId id="437" r:id="rId27"/>
    <p:sldId id="465" r:id="rId28"/>
    <p:sldId id="387" r:id="rId29"/>
    <p:sldId id="362" r:id="rId30"/>
    <p:sldId id="350" r:id="rId31"/>
  </p:sldIdLst>
  <p:sldSz cx="12188825" cy="6858000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226" autoAdjust="0"/>
  </p:normalViewPr>
  <p:slideViewPr>
    <p:cSldViewPr showGuides="1">
      <p:cViewPr varScale="1">
        <p:scale>
          <a:sx n="75" d="100"/>
          <a:sy n="75" d="100"/>
        </p:scale>
        <p:origin x="327" y="2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VENUTO_CHRIS" userId="42c684f0-14f6-44ce-8ce8-249eaa9c464b" providerId="ADAL" clId="{5614E6CA-F768-4E87-9D9C-E746323EE12C}"/>
    <pc:docChg chg="undo redo custSel addSld delSld modSld modMainMaster">
      <pc:chgData name="BONVENUTO_CHRIS" userId="42c684f0-14f6-44ce-8ce8-249eaa9c464b" providerId="ADAL" clId="{5614E6CA-F768-4E87-9D9C-E746323EE12C}" dt="2026-05-05T19:42:32.674" v="3351" actId="20577"/>
      <pc:docMkLst>
        <pc:docMk/>
      </pc:docMkLst>
      <pc:sldChg chg="delSp modSp add mod modTransition setBg delDesignElem">
        <pc:chgData name="BONVENUTO_CHRIS" userId="42c684f0-14f6-44ce-8ce8-249eaa9c464b" providerId="ADAL" clId="{5614E6CA-F768-4E87-9D9C-E746323EE12C}" dt="2026-05-05T19:32:19.830" v="3276" actId="27636"/>
        <pc:sldMkLst>
          <pc:docMk/>
          <pc:sldMk cId="1488352128" sldId="256"/>
        </pc:sldMkLst>
        <pc:spChg chg="mod">
          <ac:chgData name="BONVENUTO_CHRIS" userId="42c684f0-14f6-44ce-8ce8-249eaa9c464b" providerId="ADAL" clId="{5614E6CA-F768-4E87-9D9C-E746323EE12C}" dt="2026-05-05T19:32:19.830" v="3276" actId="27636"/>
          <ac:spMkLst>
            <pc:docMk/>
            <pc:sldMk cId="1488352128" sldId="256"/>
            <ac:spMk id="3" creationId="{5D15E513-4283-0CAE-24A0-FF2C90D39825}"/>
          </ac:spMkLst>
        </pc:spChg>
        <pc:picChg chg="mod">
          <ac:chgData name="BONVENUTO_CHRIS" userId="42c684f0-14f6-44ce-8ce8-249eaa9c464b" providerId="ADAL" clId="{5614E6CA-F768-4E87-9D9C-E746323EE12C}" dt="2026-04-25T22:47:12.842" v="47" actId="1076"/>
          <ac:picMkLst>
            <pc:docMk/>
            <pc:sldMk cId="1488352128" sldId="256"/>
            <ac:picMk id="4" creationId="{445AB09A-F46D-5387-515F-A341B7EFB015}"/>
          </ac:picMkLst>
        </pc:picChg>
      </pc:sldChg>
      <pc:sldChg chg="modSp mod">
        <pc:chgData name="BONVENUTO_CHRIS" userId="42c684f0-14f6-44ce-8ce8-249eaa9c464b" providerId="ADAL" clId="{5614E6CA-F768-4E87-9D9C-E746323EE12C}" dt="2026-04-28T01:22:46.856" v="2586" actId="20577"/>
        <pc:sldMkLst>
          <pc:docMk/>
          <pc:sldMk cId="2204208728" sldId="346"/>
        </pc:sldMkLst>
        <pc:spChg chg="mod">
          <ac:chgData name="BONVENUTO_CHRIS" userId="42c684f0-14f6-44ce-8ce8-249eaa9c464b" providerId="ADAL" clId="{5614E6CA-F768-4E87-9D9C-E746323EE12C}" dt="2026-04-28T01:22:46.856" v="2586" actId="20577"/>
          <ac:spMkLst>
            <pc:docMk/>
            <pc:sldMk cId="2204208728" sldId="346"/>
            <ac:spMk id="3" creationId="{42899A14-C778-4545-B90E-07F442B389BE}"/>
          </ac:spMkLst>
        </pc:spChg>
        <pc:spChg chg="mod">
          <ac:chgData name="BONVENUTO_CHRIS" userId="42c684f0-14f6-44ce-8ce8-249eaa9c464b" providerId="ADAL" clId="{5614E6CA-F768-4E87-9D9C-E746323EE12C}" dt="2026-04-27T21:26:26.826" v="762" actId="14100"/>
          <ac:spMkLst>
            <pc:docMk/>
            <pc:sldMk cId="2204208728" sldId="346"/>
            <ac:spMk id="6" creationId="{C269B974-CC7B-44DF-9EEB-3F52C174C0DA}"/>
          </ac:spMkLst>
        </pc:spChg>
      </pc:sldChg>
      <pc:sldChg chg="addSp modSp mod">
        <pc:chgData name="BONVENUTO_CHRIS" userId="42c684f0-14f6-44ce-8ce8-249eaa9c464b" providerId="ADAL" clId="{5614E6CA-F768-4E87-9D9C-E746323EE12C}" dt="2026-04-29T19:51:13.181" v="3079" actId="20577"/>
        <pc:sldMkLst>
          <pc:docMk/>
          <pc:sldMk cId="2540563049" sldId="356"/>
        </pc:sldMkLst>
        <pc:spChg chg="add mod">
          <ac:chgData name="BONVENUTO_CHRIS" userId="42c684f0-14f6-44ce-8ce8-249eaa9c464b" providerId="ADAL" clId="{5614E6CA-F768-4E87-9D9C-E746323EE12C}" dt="2026-04-27T23:15:16.214" v="1641" actId="114"/>
          <ac:spMkLst>
            <pc:docMk/>
            <pc:sldMk cId="2540563049" sldId="356"/>
            <ac:spMk id="5" creationId="{9AF1CC8B-33D5-611D-DE05-CE86FDD3E30B}"/>
          </ac:spMkLst>
        </pc:spChg>
        <pc:graphicFrameChg chg="modGraphic">
          <ac:chgData name="BONVENUTO_CHRIS" userId="42c684f0-14f6-44ce-8ce8-249eaa9c464b" providerId="ADAL" clId="{5614E6CA-F768-4E87-9D9C-E746323EE12C}" dt="2026-04-29T19:51:13.181" v="3079" actId="20577"/>
          <ac:graphicFrameMkLst>
            <pc:docMk/>
            <pc:sldMk cId="2540563049" sldId="356"/>
            <ac:graphicFrameMk id="2" creationId="{24ACB85B-BBC6-4300-91AD-19A0694CF865}"/>
          </ac:graphicFrameMkLst>
        </pc:graphicFrameChg>
      </pc:sldChg>
      <pc:sldChg chg="addSp delSp modSp mod setBg">
        <pc:chgData name="BONVENUTO_CHRIS" userId="42c684f0-14f6-44ce-8ce8-249eaa9c464b" providerId="ADAL" clId="{5614E6CA-F768-4E87-9D9C-E746323EE12C}" dt="2026-05-05T19:36:32.766" v="3327" actId="14100"/>
        <pc:sldMkLst>
          <pc:docMk/>
          <pc:sldMk cId="1136969887" sldId="357"/>
        </pc:sldMkLst>
        <pc:spChg chg="mod">
          <ac:chgData name="BONVENUTO_CHRIS" userId="42c684f0-14f6-44ce-8ce8-249eaa9c464b" providerId="ADAL" clId="{5614E6CA-F768-4E87-9D9C-E746323EE12C}" dt="2026-04-26T21:21:43.516" v="67" actId="26606"/>
          <ac:spMkLst>
            <pc:docMk/>
            <pc:sldMk cId="1136969887" sldId="357"/>
            <ac:spMk id="13" creationId="{00000000-0000-0000-0000-000000000000}"/>
          </ac:spMkLst>
        </pc:spChg>
        <pc:graphicFrameChg chg="add mod modGraphic">
          <ac:chgData name="BONVENUTO_CHRIS" userId="42c684f0-14f6-44ce-8ce8-249eaa9c464b" providerId="ADAL" clId="{5614E6CA-F768-4E87-9D9C-E746323EE12C}" dt="2026-05-05T19:36:32.766" v="3327" actId="14100"/>
          <ac:graphicFrameMkLst>
            <pc:docMk/>
            <pc:sldMk cId="1136969887" sldId="357"/>
            <ac:graphicFrameMk id="17" creationId="{80C3F53D-CAFC-1738-F7AE-98EAB983A38C}"/>
          </ac:graphicFrameMkLst>
        </pc:graphicFrameChg>
        <pc:picChg chg="mod">
          <ac:chgData name="BONVENUTO_CHRIS" userId="42c684f0-14f6-44ce-8ce8-249eaa9c464b" providerId="ADAL" clId="{5614E6CA-F768-4E87-9D9C-E746323EE12C}" dt="2026-04-26T21:21:43.516" v="67" actId="26606"/>
          <ac:picMkLst>
            <pc:docMk/>
            <pc:sldMk cId="1136969887" sldId="357"/>
            <ac:picMk id="4" creationId="{53835909-F9B0-494F-A0C5-51C430D0B22E}"/>
          </ac:picMkLst>
        </pc:picChg>
      </pc:sldChg>
      <pc:sldChg chg="modSp mod">
        <pc:chgData name="BONVENUTO_CHRIS" userId="42c684f0-14f6-44ce-8ce8-249eaa9c464b" providerId="ADAL" clId="{5614E6CA-F768-4E87-9D9C-E746323EE12C}" dt="2026-04-26T21:38:19.596" v="354" actId="20577"/>
        <pc:sldMkLst>
          <pc:docMk/>
          <pc:sldMk cId="1251373293" sldId="359"/>
        </pc:sldMkLst>
        <pc:spChg chg="mod">
          <ac:chgData name="BONVENUTO_CHRIS" userId="42c684f0-14f6-44ce-8ce8-249eaa9c464b" providerId="ADAL" clId="{5614E6CA-F768-4E87-9D9C-E746323EE12C}" dt="2026-04-26T21:38:19.596" v="354" actId="20577"/>
          <ac:spMkLst>
            <pc:docMk/>
            <pc:sldMk cId="1251373293" sldId="359"/>
            <ac:spMk id="13" creationId="{00000000-0000-0000-0000-000000000000}"/>
          </ac:spMkLst>
        </pc:spChg>
      </pc:sldChg>
      <pc:sldChg chg="modSp mod">
        <pc:chgData name="BONVENUTO_CHRIS" userId="42c684f0-14f6-44ce-8ce8-249eaa9c464b" providerId="ADAL" clId="{5614E6CA-F768-4E87-9D9C-E746323EE12C}" dt="2026-04-28T02:31:28.818" v="3062" actId="20577"/>
        <pc:sldMkLst>
          <pc:docMk/>
          <pc:sldMk cId="2141484005" sldId="362"/>
        </pc:sldMkLst>
        <pc:spChg chg="mod">
          <ac:chgData name="BONVENUTO_CHRIS" userId="42c684f0-14f6-44ce-8ce8-249eaa9c464b" providerId="ADAL" clId="{5614E6CA-F768-4E87-9D9C-E746323EE12C}" dt="2026-04-28T02:31:28.818" v="3062" actId="20577"/>
          <ac:spMkLst>
            <pc:docMk/>
            <pc:sldMk cId="2141484005" sldId="362"/>
            <ac:spMk id="7" creationId="{F7A9C7A3-A510-4BC9-9E86-2DDD158DA668}"/>
          </ac:spMkLst>
        </pc:spChg>
      </pc:sldChg>
      <pc:sldChg chg="modSp mod">
        <pc:chgData name="BONVENUTO_CHRIS" userId="42c684f0-14f6-44ce-8ce8-249eaa9c464b" providerId="ADAL" clId="{5614E6CA-F768-4E87-9D9C-E746323EE12C}" dt="2026-04-26T21:38:06.006" v="349" actId="20577"/>
        <pc:sldMkLst>
          <pc:docMk/>
          <pc:sldMk cId="3257021784" sldId="363"/>
        </pc:sldMkLst>
        <pc:spChg chg="mod">
          <ac:chgData name="BONVENUTO_CHRIS" userId="42c684f0-14f6-44ce-8ce8-249eaa9c464b" providerId="ADAL" clId="{5614E6CA-F768-4E87-9D9C-E746323EE12C}" dt="2026-04-26T21:38:06.006" v="349" actId="20577"/>
          <ac:spMkLst>
            <pc:docMk/>
            <pc:sldMk cId="3257021784" sldId="363"/>
            <ac:spMk id="5" creationId="{7A2D0C52-7D4B-41BF-B7B3-BD8958EBBA82}"/>
          </ac:spMkLst>
        </pc:spChg>
      </pc:sldChg>
      <pc:sldChg chg="modSp mod">
        <pc:chgData name="BONVENUTO_CHRIS" userId="42c684f0-14f6-44ce-8ce8-249eaa9c464b" providerId="ADAL" clId="{5614E6CA-F768-4E87-9D9C-E746323EE12C}" dt="2026-04-26T21:38:41.063" v="368" actId="20577"/>
        <pc:sldMkLst>
          <pc:docMk/>
          <pc:sldMk cId="2368967243" sldId="364"/>
        </pc:sldMkLst>
        <pc:spChg chg="mod">
          <ac:chgData name="BONVENUTO_CHRIS" userId="42c684f0-14f6-44ce-8ce8-249eaa9c464b" providerId="ADAL" clId="{5614E6CA-F768-4E87-9D9C-E746323EE12C}" dt="2026-04-26T21:38:41.063" v="368" actId="20577"/>
          <ac:spMkLst>
            <pc:docMk/>
            <pc:sldMk cId="2368967243" sldId="364"/>
            <ac:spMk id="5" creationId="{7A2D0C52-7D4B-41BF-B7B3-BD8958EBBA82}"/>
          </ac:spMkLst>
        </pc:spChg>
      </pc:sldChg>
      <pc:sldChg chg="modSp mod">
        <pc:chgData name="BONVENUTO_CHRIS" userId="42c684f0-14f6-44ce-8ce8-249eaa9c464b" providerId="ADAL" clId="{5614E6CA-F768-4E87-9D9C-E746323EE12C}" dt="2026-04-26T21:40:07.555" v="386" actId="207"/>
        <pc:sldMkLst>
          <pc:docMk/>
          <pc:sldMk cId="713337298" sldId="365"/>
        </pc:sldMkLst>
        <pc:spChg chg="mod">
          <ac:chgData name="BONVENUTO_CHRIS" userId="42c684f0-14f6-44ce-8ce8-249eaa9c464b" providerId="ADAL" clId="{5614E6CA-F768-4E87-9D9C-E746323EE12C}" dt="2026-04-26T21:40:07.555" v="386" actId="207"/>
          <ac:spMkLst>
            <pc:docMk/>
            <pc:sldMk cId="713337298" sldId="365"/>
            <ac:spMk id="6" creationId="{B97D594A-40D7-469F-836A-84E257C7D44A}"/>
          </ac:spMkLst>
        </pc:spChg>
      </pc:sldChg>
      <pc:sldChg chg="modSp mod">
        <pc:chgData name="BONVENUTO_CHRIS" userId="42c684f0-14f6-44ce-8ce8-249eaa9c464b" providerId="ADAL" clId="{5614E6CA-F768-4E87-9D9C-E746323EE12C}" dt="2026-04-26T21:49:12.531" v="390" actId="20577"/>
        <pc:sldMkLst>
          <pc:docMk/>
          <pc:sldMk cId="2409057530" sldId="367"/>
        </pc:sldMkLst>
        <pc:spChg chg="mod">
          <ac:chgData name="BONVENUTO_CHRIS" userId="42c684f0-14f6-44ce-8ce8-249eaa9c464b" providerId="ADAL" clId="{5614E6CA-F768-4E87-9D9C-E746323EE12C}" dt="2026-04-26T21:49:12.531" v="390" actId="20577"/>
          <ac:spMkLst>
            <pc:docMk/>
            <pc:sldMk cId="2409057530" sldId="367"/>
            <ac:spMk id="13" creationId="{00000000-0000-0000-0000-000000000000}"/>
          </ac:spMkLst>
        </pc:spChg>
      </pc:sldChg>
      <pc:sldChg chg="modSp mod">
        <pc:chgData name="BONVENUTO_CHRIS" userId="42c684f0-14f6-44ce-8ce8-249eaa9c464b" providerId="ADAL" clId="{5614E6CA-F768-4E87-9D9C-E746323EE12C}" dt="2026-04-26T22:10:21.412" v="679" actId="20577"/>
        <pc:sldMkLst>
          <pc:docMk/>
          <pc:sldMk cId="891382257" sldId="369"/>
        </pc:sldMkLst>
        <pc:spChg chg="mod">
          <ac:chgData name="BONVENUTO_CHRIS" userId="42c684f0-14f6-44ce-8ce8-249eaa9c464b" providerId="ADAL" clId="{5614E6CA-F768-4E87-9D9C-E746323EE12C}" dt="2026-04-26T22:10:21.412" v="679" actId="20577"/>
          <ac:spMkLst>
            <pc:docMk/>
            <pc:sldMk cId="891382257" sldId="369"/>
            <ac:spMk id="3" creationId="{42899A14-C778-4545-B90E-07F442B389BE}"/>
          </ac:spMkLst>
        </pc:spChg>
      </pc:sldChg>
      <pc:sldChg chg="modSp mod">
        <pc:chgData name="BONVENUTO_CHRIS" userId="42c684f0-14f6-44ce-8ce8-249eaa9c464b" providerId="ADAL" clId="{5614E6CA-F768-4E87-9D9C-E746323EE12C}" dt="2026-04-29T19:50:29.283" v="3066" actId="20577"/>
        <pc:sldMkLst>
          <pc:docMk/>
          <pc:sldMk cId="4227450489" sldId="370"/>
        </pc:sldMkLst>
        <pc:spChg chg="mod">
          <ac:chgData name="BONVENUTO_CHRIS" userId="42c684f0-14f6-44ce-8ce8-249eaa9c464b" providerId="ADAL" clId="{5614E6CA-F768-4E87-9D9C-E746323EE12C}" dt="2026-04-29T19:50:29.283" v="3066" actId="20577"/>
          <ac:spMkLst>
            <pc:docMk/>
            <pc:sldMk cId="4227450489" sldId="370"/>
            <ac:spMk id="3" creationId="{42899A14-C778-4545-B90E-07F442B389BE}"/>
          </ac:spMkLst>
        </pc:spChg>
      </pc:sldChg>
      <pc:sldChg chg="modSp mod">
        <pc:chgData name="BONVENUTO_CHRIS" userId="42c684f0-14f6-44ce-8ce8-249eaa9c464b" providerId="ADAL" clId="{5614E6CA-F768-4E87-9D9C-E746323EE12C}" dt="2026-04-29T19:50:42.676" v="3068" actId="20577"/>
        <pc:sldMkLst>
          <pc:docMk/>
          <pc:sldMk cId="1864970697" sldId="371"/>
        </pc:sldMkLst>
        <pc:spChg chg="mod">
          <ac:chgData name="BONVENUTO_CHRIS" userId="42c684f0-14f6-44ce-8ce8-249eaa9c464b" providerId="ADAL" clId="{5614E6CA-F768-4E87-9D9C-E746323EE12C}" dt="2026-04-26T22:02:59.292" v="517" actId="1076"/>
          <ac:spMkLst>
            <pc:docMk/>
            <pc:sldMk cId="1864970697" sldId="371"/>
            <ac:spMk id="13" creationId="{91BA58E4-A46F-6023-6ACA-03C227AAC27B}"/>
          </ac:spMkLst>
        </pc:spChg>
        <pc:spChg chg="mod">
          <ac:chgData name="BONVENUTO_CHRIS" userId="42c684f0-14f6-44ce-8ce8-249eaa9c464b" providerId="ADAL" clId="{5614E6CA-F768-4E87-9D9C-E746323EE12C}" dt="2026-04-29T19:50:42.676" v="3068" actId="20577"/>
          <ac:spMkLst>
            <pc:docMk/>
            <pc:sldMk cId="1864970697" sldId="371"/>
            <ac:spMk id="17" creationId="{4A5B839F-8C0F-301D-F8FF-80E1B5D186EA}"/>
          </ac:spMkLst>
        </pc:spChg>
        <pc:graphicFrameChg chg="mod">
          <ac:chgData name="BONVENUTO_CHRIS" userId="42c684f0-14f6-44ce-8ce8-249eaa9c464b" providerId="ADAL" clId="{5614E6CA-F768-4E87-9D9C-E746323EE12C}" dt="2026-04-26T22:02:51.471" v="515"/>
          <ac:graphicFrameMkLst>
            <pc:docMk/>
            <pc:sldMk cId="1864970697" sldId="371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6T22:01:24.446" v="496" actId="208"/>
          <ac:cxnSpMkLst>
            <pc:docMk/>
            <pc:sldMk cId="1864970697" sldId="371"/>
            <ac:cxnSpMk id="10" creationId="{B71259E5-D3FC-9DE2-5BC3-02184A284CBD}"/>
          </ac:cxnSpMkLst>
        </pc:cxnChg>
        <pc:cxnChg chg="mod">
          <ac:chgData name="BONVENUTO_CHRIS" userId="42c684f0-14f6-44ce-8ce8-249eaa9c464b" providerId="ADAL" clId="{5614E6CA-F768-4E87-9D9C-E746323EE12C}" dt="2026-04-26T21:59:33.171" v="466" actId="208"/>
          <ac:cxnSpMkLst>
            <pc:docMk/>
            <pc:sldMk cId="1864970697" sldId="371"/>
            <ac:cxnSpMk id="14" creationId="{59BEB615-C0BB-1179-F697-7E95C011C2B9}"/>
          </ac:cxnSpMkLst>
        </pc:cxnChg>
      </pc:sldChg>
      <pc:sldChg chg="modSp mod">
        <pc:chgData name="BONVENUTO_CHRIS" userId="42c684f0-14f6-44ce-8ce8-249eaa9c464b" providerId="ADAL" clId="{5614E6CA-F768-4E87-9D9C-E746323EE12C}" dt="2026-04-26T22:15:50.943" v="743" actId="1076"/>
        <pc:sldMkLst>
          <pc:docMk/>
          <pc:sldMk cId="3517447202" sldId="372"/>
        </pc:sldMkLst>
        <pc:spChg chg="mod">
          <ac:chgData name="BONVENUTO_CHRIS" userId="42c684f0-14f6-44ce-8ce8-249eaa9c464b" providerId="ADAL" clId="{5614E6CA-F768-4E87-9D9C-E746323EE12C}" dt="2026-04-26T22:15:50.943" v="743" actId="1076"/>
          <ac:spMkLst>
            <pc:docMk/>
            <pc:sldMk cId="3517447202" sldId="372"/>
            <ac:spMk id="13" creationId="{91BA58E4-A46F-6023-6ACA-03C227AAC27B}"/>
          </ac:spMkLst>
        </pc:spChg>
        <pc:spChg chg="mod">
          <ac:chgData name="BONVENUTO_CHRIS" userId="42c684f0-14f6-44ce-8ce8-249eaa9c464b" providerId="ADAL" clId="{5614E6CA-F768-4E87-9D9C-E746323EE12C}" dt="2026-04-26T22:14:16.866" v="722" actId="20577"/>
          <ac:spMkLst>
            <pc:docMk/>
            <pc:sldMk cId="3517447202" sldId="372"/>
            <ac:spMk id="17" creationId="{4A5B839F-8C0F-301D-F8FF-80E1B5D186EA}"/>
          </ac:spMkLst>
        </pc:spChg>
        <pc:graphicFrameChg chg="mod">
          <ac:chgData name="BONVENUTO_CHRIS" userId="42c684f0-14f6-44ce-8ce8-249eaa9c464b" providerId="ADAL" clId="{5614E6CA-F768-4E87-9D9C-E746323EE12C}" dt="2026-04-26T22:15:41.316" v="740"/>
          <ac:graphicFrameMkLst>
            <pc:docMk/>
            <pc:sldMk cId="3517447202" sldId="372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6T22:13:25.734" v="707" actId="14100"/>
          <ac:cxnSpMkLst>
            <pc:docMk/>
            <pc:sldMk cId="3517447202" sldId="372"/>
            <ac:cxnSpMk id="10" creationId="{B71259E5-D3FC-9DE2-5BC3-02184A284CBD}"/>
          </ac:cxnSpMkLst>
        </pc:cxnChg>
        <pc:cxnChg chg="mod">
          <ac:chgData name="BONVENUTO_CHRIS" userId="42c684f0-14f6-44ce-8ce8-249eaa9c464b" providerId="ADAL" clId="{5614E6CA-F768-4E87-9D9C-E746323EE12C}" dt="2026-04-26T22:13:08.357" v="704" actId="208"/>
          <ac:cxnSpMkLst>
            <pc:docMk/>
            <pc:sldMk cId="3517447202" sldId="372"/>
            <ac:cxnSpMk id="14" creationId="{59BEB615-C0BB-1179-F697-7E95C011C2B9}"/>
          </ac:cxnSpMkLst>
        </pc:cxnChg>
      </pc:sldChg>
      <pc:sldChg chg="modSp mod">
        <pc:chgData name="BONVENUTO_CHRIS" userId="42c684f0-14f6-44ce-8ce8-249eaa9c464b" providerId="ADAL" clId="{5614E6CA-F768-4E87-9D9C-E746323EE12C}" dt="2026-04-27T22:55:10.026" v="1271" actId="27918"/>
        <pc:sldMkLst>
          <pc:docMk/>
          <pc:sldMk cId="720660702" sldId="381"/>
        </pc:sldMkLst>
        <pc:spChg chg="mod">
          <ac:chgData name="BONVENUTO_CHRIS" userId="42c684f0-14f6-44ce-8ce8-249eaa9c464b" providerId="ADAL" clId="{5614E6CA-F768-4E87-9D9C-E746323EE12C}" dt="2026-04-27T22:47:32.467" v="1222" actId="20577"/>
          <ac:spMkLst>
            <pc:docMk/>
            <pc:sldMk cId="720660702" sldId="381"/>
            <ac:spMk id="5" creationId="{7C1530C3-D0F8-69E5-36AF-6260E60FB051}"/>
          </ac:spMkLst>
        </pc:spChg>
        <pc:spChg chg="mod">
          <ac:chgData name="BONVENUTO_CHRIS" userId="42c684f0-14f6-44ce-8ce8-249eaa9c464b" providerId="ADAL" clId="{5614E6CA-F768-4E87-9D9C-E746323EE12C}" dt="2026-04-27T22:46:37.928" v="1207" actId="20577"/>
          <ac:spMkLst>
            <pc:docMk/>
            <pc:sldMk cId="720660702" sldId="381"/>
            <ac:spMk id="9" creationId="{596DDF2D-01CA-7E03-26A2-4BDAF5389EBB}"/>
          </ac:spMkLst>
        </pc:spChg>
        <pc:graphicFrameChg chg="mod">
          <ac:chgData name="BONVENUTO_CHRIS" userId="42c684f0-14f6-44ce-8ce8-249eaa9c464b" providerId="ADAL" clId="{5614E6CA-F768-4E87-9D9C-E746323EE12C}" dt="2026-04-27T22:45:31.632" v="1192" actId="1076"/>
          <ac:graphicFrameMkLst>
            <pc:docMk/>
            <pc:sldMk cId="720660702" sldId="381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7T22:45:03.362" v="1188" actId="14100"/>
          <ac:cxnSpMkLst>
            <pc:docMk/>
            <pc:sldMk cId="720660702" sldId="381"/>
            <ac:cxnSpMk id="3" creationId="{98E6225C-1396-19D9-372F-CBCBD1978502}"/>
          </ac:cxnSpMkLst>
        </pc:cxnChg>
        <pc:cxnChg chg="mod">
          <ac:chgData name="BONVENUTO_CHRIS" userId="42c684f0-14f6-44ce-8ce8-249eaa9c464b" providerId="ADAL" clId="{5614E6CA-F768-4E87-9D9C-E746323EE12C}" dt="2026-04-27T22:44:45.389" v="1186" actId="14100"/>
          <ac:cxnSpMkLst>
            <pc:docMk/>
            <pc:sldMk cId="720660702" sldId="381"/>
            <ac:cxnSpMk id="8" creationId="{53D146CC-2309-21BA-8E54-747EB96FABC9}"/>
          </ac:cxnSpMkLst>
        </pc:cxnChg>
      </pc:sldChg>
      <pc:sldChg chg="modSp mod">
        <pc:chgData name="BONVENUTO_CHRIS" userId="42c684f0-14f6-44ce-8ce8-249eaa9c464b" providerId="ADAL" clId="{5614E6CA-F768-4E87-9D9C-E746323EE12C}" dt="2026-04-27T22:53:13.826" v="1254" actId="20577"/>
        <pc:sldMkLst>
          <pc:docMk/>
          <pc:sldMk cId="3959791258" sldId="382"/>
        </pc:sldMkLst>
        <pc:spChg chg="mod">
          <ac:chgData name="BONVENUTO_CHRIS" userId="42c684f0-14f6-44ce-8ce8-249eaa9c464b" providerId="ADAL" clId="{5614E6CA-F768-4E87-9D9C-E746323EE12C}" dt="2026-04-27T22:53:13.826" v="1254" actId="20577"/>
          <ac:spMkLst>
            <pc:docMk/>
            <pc:sldMk cId="3959791258" sldId="382"/>
            <ac:spMk id="9" creationId="{596DDF2D-01CA-7E03-26A2-4BDAF5389EBB}"/>
          </ac:spMkLst>
        </pc:spChg>
        <pc:graphicFrameChg chg="mod">
          <ac:chgData name="BONVENUTO_CHRIS" userId="42c684f0-14f6-44ce-8ce8-249eaa9c464b" providerId="ADAL" clId="{5614E6CA-F768-4E87-9D9C-E746323EE12C}" dt="2026-04-27T22:52:18.422" v="1236"/>
          <ac:graphicFrameMkLst>
            <pc:docMk/>
            <pc:sldMk cId="3959791258" sldId="382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7T22:52:25.741" v="1238" actId="14100"/>
          <ac:cxnSpMkLst>
            <pc:docMk/>
            <pc:sldMk cId="3959791258" sldId="382"/>
            <ac:cxnSpMk id="8" creationId="{53D146CC-2309-21BA-8E54-747EB96FABC9}"/>
          </ac:cxnSpMkLst>
        </pc:cxnChg>
      </pc:sldChg>
      <pc:sldChg chg="modSp mod">
        <pc:chgData name="BONVENUTO_CHRIS" userId="42c684f0-14f6-44ce-8ce8-249eaa9c464b" providerId="ADAL" clId="{5614E6CA-F768-4E87-9D9C-E746323EE12C}" dt="2026-04-27T22:58:09.879" v="1316" actId="692"/>
        <pc:sldMkLst>
          <pc:docMk/>
          <pc:sldMk cId="1087140158" sldId="383"/>
        </pc:sldMkLst>
        <pc:spChg chg="mod">
          <ac:chgData name="BONVENUTO_CHRIS" userId="42c684f0-14f6-44ce-8ce8-249eaa9c464b" providerId="ADAL" clId="{5614E6CA-F768-4E87-9D9C-E746323EE12C}" dt="2026-04-27T22:56:56.265" v="1292" actId="20577"/>
          <ac:spMkLst>
            <pc:docMk/>
            <pc:sldMk cId="1087140158" sldId="383"/>
            <ac:spMk id="4" creationId="{80A3E5C0-F1E8-3D1E-35CF-682C2DD5282D}"/>
          </ac:spMkLst>
        </pc:spChg>
        <pc:spChg chg="mod">
          <ac:chgData name="BONVENUTO_CHRIS" userId="42c684f0-14f6-44ce-8ce8-249eaa9c464b" providerId="ADAL" clId="{5614E6CA-F768-4E87-9D9C-E746323EE12C}" dt="2026-04-27T22:57:58.997" v="1315" actId="20577"/>
          <ac:spMkLst>
            <pc:docMk/>
            <pc:sldMk cId="1087140158" sldId="383"/>
            <ac:spMk id="9" creationId="{596DDF2D-01CA-7E03-26A2-4BDAF5389EBB}"/>
          </ac:spMkLst>
        </pc:spChg>
        <pc:graphicFrameChg chg="mod">
          <ac:chgData name="BONVENUTO_CHRIS" userId="42c684f0-14f6-44ce-8ce8-249eaa9c464b" providerId="ADAL" clId="{5614E6CA-F768-4E87-9D9C-E746323EE12C}" dt="2026-04-27T22:53:27.265" v="1258" actId="20577"/>
          <ac:graphicFrameMkLst>
            <pc:docMk/>
            <pc:sldMk cId="1087140158" sldId="383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7T22:56:12.098" v="1276" actId="14100"/>
          <ac:cxnSpMkLst>
            <pc:docMk/>
            <pc:sldMk cId="1087140158" sldId="383"/>
            <ac:cxnSpMk id="5" creationId="{B2E69A88-B1A7-B3D5-9FA4-286DE8B0BCA2}"/>
          </ac:cxnSpMkLst>
        </pc:cxnChg>
        <pc:cxnChg chg="mod">
          <ac:chgData name="BONVENUTO_CHRIS" userId="42c684f0-14f6-44ce-8ce8-249eaa9c464b" providerId="ADAL" clId="{5614E6CA-F768-4E87-9D9C-E746323EE12C}" dt="2026-04-27T22:58:09.879" v="1316" actId="692"/>
          <ac:cxnSpMkLst>
            <pc:docMk/>
            <pc:sldMk cId="1087140158" sldId="383"/>
            <ac:cxnSpMk id="8" creationId="{53D146CC-2309-21BA-8E54-747EB96FABC9}"/>
          </ac:cxnSpMkLst>
        </pc:cxnChg>
      </pc:sldChg>
      <pc:sldChg chg="modSp mod">
        <pc:chgData name="BONVENUTO_CHRIS" userId="42c684f0-14f6-44ce-8ce8-249eaa9c464b" providerId="ADAL" clId="{5614E6CA-F768-4E87-9D9C-E746323EE12C}" dt="2026-04-27T23:02:27.636" v="1372"/>
        <pc:sldMkLst>
          <pc:docMk/>
          <pc:sldMk cId="2812273213" sldId="384"/>
        </pc:sldMkLst>
        <pc:spChg chg="mod">
          <ac:chgData name="BONVENUTO_CHRIS" userId="42c684f0-14f6-44ce-8ce8-249eaa9c464b" providerId="ADAL" clId="{5614E6CA-F768-4E87-9D9C-E746323EE12C}" dt="2026-04-27T23:02:23.961" v="1371" actId="20577"/>
          <ac:spMkLst>
            <pc:docMk/>
            <pc:sldMk cId="2812273213" sldId="384"/>
            <ac:spMk id="5" creationId="{7C1530C3-D0F8-69E5-36AF-6260E60FB051}"/>
          </ac:spMkLst>
        </pc:spChg>
        <pc:spChg chg="mod">
          <ac:chgData name="BONVENUTO_CHRIS" userId="42c684f0-14f6-44ce-8ce8-249eaa9c464b" providerId="ADAL" clId="{5614E6CA-F768-4E87-9D9C-E746323EE12C}" dt="2026-04-27T23:01:46.869" v="1357" actId="20577"/>
          <ac:spMkLst>
            <pc:docMk/>
            <pc:sldMk cId="2812273213" sldId="384"/>
            <ac:spMk id="7" creationId="{B134B620-BE2C-6A23-B637-198CFED955FB}"/>
          </ac:spMkLst>
        </pc:spChg>
        <pc:graphicFrameChg chg="mod">
          <ac:chgData name="BONVENUTO_CHRIS" userId="42c684f0-14f6-44ce-8ce8-249eaa9c464b" providerId="ADAL" clId="{5614E6CA-F768-4E87-9D9C-E746323EE12C}" dt="2026-04-27T23:02:27.636" v="1372"/>
          <ac:graphicFrameMkLst>
            <pc:docMk/>
            <pc:sldMk cId="2812273213" sldId="384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7T23:00:56.980" v="1338" actId="14100"/>
          <ac:cxnSpMkLst>
            <pc:docMk/>
            <pc:sldMk cId="2812273213" sldId="384"/>
            <ac:cxnSpMk id="2" creationId="{20BD43FD-28AD-EBE7-62D0-526B3CDAE418}"/>
          </ac:cxnSpMkLst>
        </pc:cxnChg>
        <pc:cxnChg chg="mod">
          <ac:chgData name="BONVENUTO_CHRIS" userId="42c684f0-14f6-44ce-8ce8-249eaa9c464b" providerId="ADAL" clId="{5614E6CA-F768-4E87-9D9C-E746323EE12C}" dt="2026-04-27T23:00:30.908" v="1331" actId="14100"/>
          <ac:cxnSpMkLst>
            <pc:docMk/>
            <pc:sldMk cId="2812273213" sldId="384"/>
            <ac:cxnSpMk id="3" creationId="{98E6225C-1396-19D9-372F-CBCBD1978502}"/>
          </ac:cxnSpMkLst>
        </pc:cxnChg>
      </pc:sldChg>
      <pc:sldChg chg="delSp modSp mod delAnim">
        <pc:chgData name="BONVENUTO_CHRIS" userId="42c684f0-14f6-44ce-8ce8-249eaa9c464b" providerId="ADAL" clId="{5614E6CA-F768-4E87-9D9C-E746323EE12C}" dt="2026-04-27T23:06:32.439" v="1419" actId="20577"/>
        <pc:sldMkLst>
          <pc:docMk/>
          <pc:sldMk cId="1416491082" sldId="385"/>
        </pc:sldMkLst>
        <pc:spChg chg="mod">
          <ac:chgData name="BONVENUTO_CHRIS" userId="42c684f0-14f6-44ce-8ce8-249eaa9c464b" providerId="ADAL" clId="{5614E6CA-F768-4E87-9D9C-E746323EE12C}" dt="2026-04-27T23:06:32.439" v="1419" actId="20577"/>
          <ac:spMkLst>
            <pc:docMk/>
            <pc:sldMk cId="1416491082" sldId="385"/>
            <ac:spMk id="8" creationId="{E55EF728-F3AB-AD8F-6C0B-B296572FE0E3}"/>
          </ac:spMkLst>
        </pc:spChg>
        <pc:graphicFrameChg chg="mod">
          <ac:chgData name="BONVENUTO_CHRIS" userId="42c684f0-14f6-44ce-8ce8-249eaa9c464b" providerId="ADAL" clId="{5614E6CA-F768-4E87-9D9C-E746323EE12C}" dt="2026-04-27T23:04:29.840" v="1386"/>
          <ac:graphicFrameMkLst>
            <pc:docMk/>
            <pc:sldMk cId="1416491082" sldId="385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7T23:04:37.033" v="1388" actId="14100"/>
          <ac:cxnSpMkLst>
            <pc:docMk/>
            <pc:sldMk cId="1416491082" sldId="385"/>
            <ac:cxnSpMk id="2" creationId="{FFD978E8-600D-D91F-948E-4262E559E205}"/>
          </ac:cxnSpMkLst>
        </pc:cxnChg>
      </pc:sldChg>
      <pc:sldChg chg="modSp mod">
        <pc:chgData name="BONVENUTO_CHRIS" userId="42c684f0-14f6-44ce-8ce8-249eaa9c464b" providerId="ADAL" clId="{5614E6CA-F768-4E87-9D9C-E746323EE12C}" dt="2026-05-05T19:42:32.674" v="3351" actId="20577"/>
        <pc:sldMkLst>
          <pc:docMk/>
          <pc:sldMk cId="2806294238" sldId="386"/>
        </pc:sldMkLst>
        <pc:spChg chg="mod">
          <ac:chgData name="BONVENUTO_CHRIS" userId="42c684f0-14f6-44ce-8ce8-249eaa9c464b" providerId="ADAL" clId="{5614E6CA-F768-4E87-9D9C-E746323EE12C}" dt="2026-05-05T19:42:32.674" v="3351" actId="20577"/>
          <ac:spMkLst>
            <pc:docMk/>
            <pc:sldMk cId="2806294238" sldId="386"/>
            <ac:spMk id="3" creationId="{42899A14-C778-4545-B90E-07F442B389BE}"/>
          </ac:spMkLst>
        </pc:spChg>
      </pc:sldChg>
      <pc:sldChg chg="modSp mod">
        <pc:chgData name="BONVENUTO_CHRIS" userId="42c684f0-14f6-44ce-8ce8-249eaa9c464b" providerId="ADAL" clId="{5614E6CA-F768-4E87-9D9C-E746323EE12C}" dt="2026-05-05T19:31:22.546" v="3246" actId="20577"/>
        <pc:sldMkLst>
          <pc:docMk/>
          <pc:sldMk cId="1255812518" sldId="387"/>
        </pc:sldMkLst>
        <pc:spChg chg="mod">
          <ac:chgData name="BONVENUTO_CHRIS" userId="42c684f0-14f6-44ce-8ce8-249eaa9c464b" providerId="ADAL" clId="{5614E6CA-F768-4E87-9D9C-E746323EE12C}" dt="2026-05-05T19:31:22.546" v="3246" actId="20577"/>
          <ac:spMkLst>
            <pc:docMk/>
            <pc:sldMk cId="1255812518" sldId="387"/>
            <ac:spMk id="5" creationId="{A3137DAF-F66C-468C-8B1C-C8B777572D25}"/>
          </ac:spMkLst>
        </pc:spChg>
      </pc:sldChg>
      <pc:sldChg chg="modSp mod">
        <pc:chgData name="BONVENUTO_CHRIS" userId="42c684f0-14f6-44ce-8ce8-249eaa9c464b" providerId="ADAL" clId="{5614E6CA-F768-4E87-9D9C-E746323EE12C}" dt="2026-04-27T22:54:46.831" v="1268" actId="27918"/>
        <pc:sldMkLst>
          <pc:docMk/>
          <pc:sldMk cId="3737595884" sldId="388"/>
        </pc:sldMkLst>
        <pc:spChg chg="mod">
          <ac:chgData name="BONVENUTO_CHRIS" userId="42c684f0-14f6-44ce-8ce8-249eaa9c464b" providerId="ADAL" clId="{5614E6CA-F768-4E87-9D9C-E746323EE12C}" dt="2026-04-27T22:05:58.326" v="1169" actId="20577"/>
          <ac:spMkLst>
            <pc:docMk/>
            <pc:sldMk cId="3737595884" sldId="388"/>
            <ac:spMk id="5" creationId="{F465CA47-04D5-D97B-B916-C248216242E8}"/>
          </ac:spMkLst>
        </pc:spChg>
        <pc:spChg chg="mod">
          <ac:chgData name="BONVENUTO_CHRIS" userId="42c684f0-14f6-44ce-8ce8-249eaa9c464b" providerId="ADAL" clId="{5614E6CA-F768-4E87-9D9C-E746323EE12C}" dt="2026-04-27T22:06:53.801" v="1171" actId="1076"/>
          <ac:spMkLst>
            <pc:docMk/>
            <pc:sldMk cId="3737595884" sldId="388"/>
            <ac:spMk id="9" creationId="{14210FE7-3BCF-0DE5-3E67-EF89F89D87D4}"/>
          </ac:spMkLst>
        </pc:spChg>
        <pc:graphicFrameChg chg="mod">
          <ac:chgData name="BONVENUTO_CHRIS" userId="42c684f0-14f6-44ce-8ce8-249eaa9c464b" providerId="ADAL" clId="{5614E6CA-F768-4E87-9D9C-E746323EE12C}" dt="2026-04-27T22:02:20.334" v="1127"/>
          <ac:graphicFrameMkLst>
            <pc:docMk/>
            <pc:sldMk cId="3737595884" sldId="388"/>
            <ac:graphicFrameMk id="6" creationId="{E810C0CE-7F29-9CC8-735E-E4D97F6BEEDA}"/>
          </ac:graphicFrameMkLst>
        </pc:graphicFrameChg>
        <pc:cxnChg chg="mod">
          <ac:chgData name="BONVENUTO_CHRIS" userId="42c684f0-14f6-44ce-8ce8-249eaa9c464b" providerId="ADAL" clId="{5614E6CA-F768-4E87-9D9C-E746323EE12C}" dt="2026-04-27T22:02:24.483" v="1128" actId="14100"/>
          <ac:cxnSpMkLst>
            <pc:docMk/>
            <pc:sldMk cId="3737595884" sldId="388"/>
            <ac:cxnSpMk id="3" creationId="{0D8AB476-EA15-BFEA-69F5-CB73CD87D6B5}"/>
          </ac:cxnSpMkLst>
        </pc:cxnChg>
        <pc:cxnChg chg="mod">
          <ac:chgData name="BONVENUTO_CHRIS" userId="42c684f0-14f6-44ce-8ce8-249eaa9c464b" providerId="ADAL" clId="{5614E6CA-F768-4E87-9D9C-E746323EE12C}" dt="2026-04-27T22:05:03.257" v="1153" actId="692"/>
          <ac:cxnSpMkLst>
            <pc:docMk/>
            <pc:sldMk cId="3737595884" sldId="388"/>
            <ac:cxnSpMk id="8" creationId="{8056FED4-B11F-0707-DF6D-56AAFF16228C}"/>
          </ac:cxnSpMkLst>
        </pc:cxnChg>
      </pc:sldChg>
      <pc:sldChg chg="addSp delSp modSp mod">
        <pc:chgData name="BONVENUTO_CHRIS" userId="42c684f0-14f6-44ce-8ce8-249eaa9c464b" providerId="ADAL" clId="{5614E6CA-F768-4E87-9D9C-E746323EE12C}" dt="2026-04-28T00:15:20.198" v="2438" actId="20577"/>
        <pc:sldMkLst>
          <pc:docMk/>
          <pc:sldMk cId="3569376378" sldId="390"/>
        </pc:sldMkLst>
        <pc:spChg chg="mod">
          <ac:chgData name="BONVENUTO_CHRIS" userId="42c684f0-14f6-44ce-8ce8-249eaa9c464b" providerId="ADAL" clId="{5614E6CA-F768-4E87-9D9C-E746323EE12C}" dt="2026-04-28T00:15:20.198" v="2438" actId="20577"/>
          <ac:spMkLst>
            <pc:docMk/>
            <pc:sldMk cId="3569376378" sldId="390"/>
            <ac:spMk id="3" creationId="{90A7DDB8-68C8-A637-B8EA-9A36EA4BD257}"/>
          </ac:spMkLst>
        </pc:spChg>
        <pc:picChg chg="add mod">
          <ac:chgData name="BONVENUTO_CHRIS" userId="42c684f0-14f6-44ce-8ce8-249eaa9c464b" providerId="ADAL" clId="{5614E6CA-F768-4E87-9D9C-E746323EE12C}" dt="2026-04-28T00:14:56.739" v="2392" actId="14100"/>
          <ac:picMkLst>
            <pc:docMk/>
            <pc:sldMk cId="3569376378" sldId="390"/>
            <ac:picMk id="8" creationId="{75FD5C1A-3337-5219-66FF-0B61B719BF87}"/>
          </ac:picMkLst>
        </pc:picChg>
      </pc:sldChg>
      <pc:sldChg chg="modSp mod">
        <pc:chgData name="BONVENUTO_CHRIS" userId="42c684f0-14f6-44ce-8ce8-249eaa9c464b" providerId="ADAL" clId="{5614E6CA-F768-4E87-9D9C-E746323EE12C}" dt="2026-04-28T00:19:16.028" v="2470" actId="20577"/>
        <pc:sldMkLst>
          <pc:docMk/>
          <pc:sldMk cId="604489859" sldId="416"/>
        </pc:sldMkLst>
        <pc:spChg chg="mod">
          <ac:chgData name="BONVENUTO_CHRIS" userId="42c684f0-14f6-44ce-8ce8-249eaa9c464b" providerId="ADAL" clId="{5614E6CA-F768-4E87-9D9C-E746323EE12C}" dt="2026-04-28T00:18:15.522" v="2460" actId="1076"/>
          <ac:spMkLst>
            <pc:docMk/>
            <pc:sldMk cId="604489859" sldId="416"/>
            <ac:spMk id="18" creationId="{A1E412E6-6895-A3D6-D670-543CD5349C52}"/>
          </ac:spMkLst>
        </pc:spChg>
        <pc:spChg chg="mod">
          <ac:chgData name="BONVENUTO_CHRIS" userId="42c684f0-14f6-44ce-8ce8-249eaa9c464b" providerId="ADAL" clId="{5614E6CA-F768-4E87-9D9C-E746323EE12C}" dt="2026-04-28T00:19:16.028" v="2470" actId="20577"/>
          <ac:spMkLst>
            <pc:docMk/>
            <pc:sldMk cId="604489859" sldId="416"/>
            <ac:spMk id="19" creationId="{B630B586-2426-08EF-7B49-2A654D35331B}"/>
          </ac:spMkLst>
        </pc:spChg>
        <pc:graphicFrameChg chg="mod">
          <ac:chgData name="BONVENUTO_CHRIS" userId="42c684f0-14f6-44ce-8ce8-249eaa9c464b" providerId="ADAL" clId="{5614E6CA-F768-4E87-9D9C-E746323EE12C}" dt="2026-04-27T23:17:21.842" v="1659"/>
          <ac:graphicFrameMkLst>
            <pc:docMk/>
            <pc:sldMk cId="604489859" sldId="416"/>
            <ac:graphicFrameMk id="6" creationId="{96FFEC41-8ECD-F44F-6639-B0D1676EE621}"/>
          </ac:graphicFrameMkLst>
        </pc:graphicFrameChg>
        <pc:cxnChg chg="mod">
          <ac:chgData name="BONVENUTO_CHRIS" userId="42c684f0-14f6-44ce-8ce8-249eaa9c464b" providerId="ADAL" clId="{5614E6CA-F768-4E87-9D9C-E746323EE12C}" dt="2026-04-28T00:18:31.316" v="2463" actId="208"/>
          <ac:cxnSpMkLst>
            <pc:docMk/>
            <pc:sldMk cId="604489859" sldId="416"/>
            <ac:cxnSpMk id="12" creationId="{0567E479-AD98-DD7C-A6CB-69BB95C3239A}"/>
          </ac:cxnSpMkLst>
        </pc:cxnChg>
      </pc:sldChg>
      <pc:sldChg chg="modSp mod">
        <pc:chgData name="BONVENUTO_CHRIS" userId="42c684f0-14f6-44ce-8ce8-249eaa9c464b" providerId="ADAL" clId="{5614E6CA-F768-4E87-9D9C-E746323EE12C}" dt="2026-04-28T01:12:21.825" v="2482" actId="20577"/>
        <pc:sldMkLst>
          <pc:docMk/>
          <pc:sldMk cId="73609900" sldId="437"/>
        </pc:sldMkLst>
        <pc:spChg chg="mod">
          <ac:chgData name="BONVENUTO_CHRIS" userId="42c684f0-14f6-44ce-8ce8-249eaa9c464b" providerId="ADAL" clId="{5614E6CA-F768-4E87-9D9C-E746323EE12C}" dt="2026-04-28T01:12:21.825" v="2482" actId="20577"/>
          <ac:spMkLst>
            <pc:docMk/>
            <pc:sldMk cId="73609900" sldId="437"/>
            <ac:spMk id="13" creationId="{C9A824FE-D0B4-908A-D80A-4B4202C18199}"/>
          </ac:spMkLst>
        </pc:spChg>
      </pc:sldChg>
      <pc:sldChg chg="addSp delSp modSp add mod modTransition setBg">
        <pc:chgData name="BONVENUTO_CHRIS" userId="42c684f0-14f6-44ce-8ce8-249eaa9c464b" providerId="ADAL" clId="{5614E6CA-F768-4E87-9D9C-E746323EE12C}" dt="2026-04-27T21:24:09.818" v="754" actId="1076"/>
        <pc:sldMkLst>
          <pc:docMk/>
          <pc:sldMk cId="1334559152" sldId="459"/>
        </pc:sldMkLst>
        <pc:spChg chg="mod">
          <ac:chgData name="BONVENUTO_CHRIS" userId="42c684f0-14f6-44ce-8ce8-249eaa9c464b" providerId="ADAL" clId="{5614E6CA-F768-4E87-9D9C-E746323EE12C}" dt="2026-04-27T21:24:09.818" v="754" actId="1076"/>
          <ac:spMkLst>
            <pc:docMk/>
            <pc:sldMk cId="1334559152" sldId="459"/>
            <ac:spMk id="3" creationId="{7EB2654F-E23D-2334-0053-A85D7D9B1A6B}"/>
          </ac:spMkLst>
        </pc:spChg>
        <pc:picChg chg="add mod">
          <ac:chgData name="BONVENUTO_CHRIS" userId="42c684f0-14f6-44ce-8ce8-249eaa9c464b" providerId="ADAL" clId="{5614E6CA-F768-4E87-9D9C-E746323EE12C}" dt="2026-04-27T21:23:31.288" v="747" actId="1076"/>
          <ac:picMkLst>
            <pc:docMk/>
            <pc:sldMk cId="1334559152" sldId="459"/>
            <ac:picMk id="5" creationId="{7FF3C2D7-B931-CD1C-7F3B-6ED1322D8C06}"/>
          </ac:picMkLst>
        </pc:picChg>
      </pc:sldChg>
      <pc:sldChg chg="modSp add mod">
        <pc:chgData name="BONVENUTO_CHRIS" userId="42c684f0-14f6-44ce-8ce8-249eaa9c464b" providerId="ADAL" clId="{5614E6CA-F768-4E87-9D9C-E746323EE12C}" dt="2026-04-29T19:55:01.443" v="3088" actId="20577"/>
        <pc:sldMkLst>
          <pc:docMk/>
          <pc:sldMk cId="1738387550" sldId="460"/>
        </pc:sldMkLst>
        <pc:spChg chg="mod">
          <ac:chgData name="BONVENUTO_CHRIS" userId="42c684f0-14f6-44ce-8ce8-249eaa9c464b" providerId="ADAL" clId="{5614E6CA-F768-4E87-9D9C-E746323EE12C}" dt="2026-04-29T19:55:01.443" v="3088" actId="20577"/>
          <ac:spMkLst>
            <pc:docMk/>
            <pc:sldMk cId="1738387550" sldId="460"/>
            <ac:spMk id="3" creationId="{6FE4D6EE-5A6D-B6D1-01D8-D49B53F4B3AD}"/>
          </ac:spMkLst>
        </pc:spChg>
      </pc:sldChg>
      <pc:sldChg chg="modSp add mod modTransition setBg addAnim delAnim modAnim">
        <pc:chgData name="BONVENUTO_CHRIS" userId="42c684f0-14f6-44ce-8ce8-249eaa9c464b" providerId="ADAL" clId="{5614E6CA-F768-4E87-9D9C-E746323EE12C}" dt="2026-05-05T19:28:41.188" v="3220" actId="20577"/>
        <pc:sldMkLst>
          <pc:docMk/>
          <pc:sldMk cId="4293749245" sldId="465"/>
        </pc:sldMkLst>
        <pc:spChg chg="mod">
          <ac:chgData name="BONVENUTO_CHRIS" userId="42c684f0-14f6-44ce-8ce8-249eaa9c464b" providerId="ADAL" clId="{5614E6CA-F768-4E87-9D9C-E746323EE12C}" dt="2026-04-28T01:52:05.636" v="3042" actId="14100"/>
          <ac:spMkLst>
            <pc:docMk/>
            <pc:sldMk cId="4293749245" sldId="465"/>
            <ac:spMk id="3" creationId="{B63DB410-A59A-8B42-DC0C-3354E4B9A13B}"/>
          </ac:spMkLst>
        </pc:spChg>
        <pc:spChg chg="mod">
          <ac:chgData name="BONVENUTO_CHRIS" userId="42c684f0-14f6-44ce-8ce8-249eaa9c464b" providerId="ADAL" clId="{5614E6CA-F768-4E87-9D9C-E746323EE12C}" dt="2026-04-28T01:52:28.466" v="3045" actId="14100"/>
          <ac:spMkLst>
            <pc:docMk/>
            <pc:sldMk cId="4293749245" sldId="465"/>
            <ac:spMk id="4" creationId="{18FE43CE-615A-613A-EC56-CA74B50D8E97}"/>
          </ac:spMkLst>
        </pc:spChg>
        <pc:spChg chg="mod">
          <ac:chgData name="BONVENUTO_CHRIS" userId="42c684f0-14f6-44ce-8ce8-249eaa9c464b" providerId="ADAL" clId="{5614E6CA-F768-4E87-9D9C-E746323EE12C}" dt="2026-04-28T01:47:27.321" v="2847" actId="1076"/>
          <ac:spMkLst>
            <pc:docMk/>
            <pc:sldMk cId="4293749245" sldId="465"/>
            <ac:spMk id="5" creationId="{70905072-37B5-FDBE-5C68-40C6B273BB1A}"/>
          </ac:spMkLst>
        </pc:spChg>
        <pc:spChg chg="mod">
          <ac:chgData name="BONVENUTO_CHRIS" userId="42c684f0-14f6-44ce-8ce8-249eaa9c464b" providerId="ADAL" clId="{5614E6CA-F768-4E87-9D9C-E746323EE12C}" dt="2026-04-28T01:47:31.719" v="2848" actId="1076"/>
          <ac:spMkLst>
            <pc:docMk/>
            <pc:sldMk cId="4293749245" sldId="465"/>
            <ac:spMk id="6" creationId="{A6CD55A7-6389-6D89-F8A7-66181069FB9B}"/>
          </ac:spMkLst>
        </pc:spChg>
        <pc:spChg chg="mod">
          <ac:chgData name="BONVENUTO_CHRIS" userId="42c684f0-14f6-44ce-8ce8-249eaa9c464b" providerId="ADAL" clId="{5614E6CA-F768-4E87-9D9C-E746323EE12C}" dt="2026-04-28T01:50:28.932" v="3019" actId="1076"/>
          <ac:spMkLst>
            <pc:docMk/>
            <pc:sldMk cId="4293749245" sldId="465"/>
            <ac:spMk id="8" creationId="{8E89B126-A8BA-A3B7-D53A-A2A3B6C8108E}"/>
          </ac:spMkLst>
        </pc:spChg>
        <pc:graphicFrameChg chg="mod modGraphic">
          <ac:chgData name="BONVENUTO_CHRIS" userId="42c684f0-14f6-44ce-8ce8-249eaa9c464b" providerId="ADAL" clId="{5614E6CA-F768-4E87-9D9C-E746323EE12C}" dt="2026-05-05T19:28:41.188" v="3220" actId="20577"/>
          <ac:graphicFrameMkLst>
            <pc:docMk/>
            <pc:sldMk cId="4293749245" sldId="465"/>
            <ac:graphicFrameMk id="7" creationId="{DE82FCC4-8DE1-7EEF-0627-FB8752256212}"/>
          </ac:graphicFrameMkLst>
        </pc:graphicFrameChg>
        <pc:cxnChg chg="mod">
          <ac:chgData name="BONVENUTO_CHRIS" userId="42c684f0-14f6-44ce-8ce8-249eaa9c464b" providerId="ADAL" clId="{5614E6CA-F768-4E87-9D9C-E746323EE12C}" dt="2026-04-28T01:50:47.083" v="3023" actId="14100"/>
          <ac:cxnSpMkLst>
            <pc:docMk/>
            <pc:sldMk cId="4293749245" sldId="465"/>
            <ac:cxnSpMk id="10" creationId="{FC77F301-C39A-DBC3-59BA-95FEAED85D0E}"/>
          </ac:cxnSpMkLst>
        </pc:cxnChg>
        <pc:cxnChg chg="mod">
          <ac:chgData name="BONVENUTO_CHRIS" userId="42c684f0-14f6-44ce-8ce8-249eaa9c464b" providerId="ADAL" clId="{5614E6CA-F768-4E87-9D9C-E746323EE12C}" dt="2026-04-28T01:50:50.750" v="3024" actId="1076"/>
          <ac:cxnSpMkLst>
            <pc:docMk/>
            <pc:sldMk cId="4293749245" sldId="465"/>
            <ac:cxnSpMk id="12" creationId="{38B5E21B-3EB9-AA4B-5BBB-0567A27B30B1}"/>
          </ac:cxnSpMkLst>
        </pc:cxnChg>
      </pc:sldChg>
      <pc:sldMasterChg chg="modTransition modSldLayout">
        <pc:chgData name="BONVENUTO_CHRIS" userId="42c684f0-14f6-44ce-8ce8-249eaa9c464b" providerId="ADAL" clId="{5614E6CA-F768-4E87-9D9C-E746323EE12C}" dt="2026-04-25T22:48:02.695" v="51"/>
        <pc:sldMasterMkLst>
          <pc:docMk/>
          <pc:sldMasterMk cId="1223250223" sldId="2147483660"/>
        </pc:sldMasterMkLst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643130434" sldId="2147483661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37812941" sldId="2147483662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206676153" sldId="2147483663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236393130" sldId="2147483664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3314559148" sldId="2147483665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3034626907" sldId="2147483666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1952776735" sldId="2147483667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3940937830" sldId="2147483668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1586150355" sldId="2147483669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1540201697" sldId="2147483670"/>
          </pc:sldLayoutMkLst>
        </pc:sldLayoutChg>
        <pc:sldLayoutChg chg="modTransition">
          <pc:chgData name="BONVENUTO_CHRIS" userId="42c684f0-14f6-44ce-8ce8-249eaa9c464b" providerId="ADAL" clId="{5614E6CA-F768-4E87-9D9C-E746323EE12C}" dt="2026-04-25T22:48:02.695" v="51"/>
          <pc:sldLayoutMkLst>
            <pc:docMk/>
            <pc:sldMasterMk cId="1223250223" sldId="2147483660"/>
            <pc:sldLayoutMk cId="3293732013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Resident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0559617464568597E-2"/>
                  <c:y val="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2.6763992831388181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9610711306273476E-2"/>
                  <c:y val="-2.97619047619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8929444118382679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Proj.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19501</c:v>
                </c:pt>
                <c:pt idx="1">
                  <c:v>17551</c:v>
                </c:pt>
                <c:pt idx="2">
                  <c:v>19101</c:v>
                </c:pt>
                <c:pt idx="3">
                  <c:v>17013</c:v>
                </c:pt>
                <c:pt idx="4">
                  <c:v>16074</c:v>
                </c:pt>
                <c:pt idx="5" formatCode="#,##0">
                  <c:v>16640</c:v>
                </c:pt>
                <c:pt idx="6" formatCode="#,##0">
                  <c:v>16932</c:v>
                </c:pt>
                <c:pt idx="7">
                  <c:v>16776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0000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 FTES 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544477799928E-2"/>
          <c:y val="0.158521903512061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 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6763992831388136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3.649635386098376E-3"/>
                  <c:y val="-2.182539682539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7.8089479011202029E-2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3.2425334088141022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2.6724220746916518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7.6252723311545246E-3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</c:v>
                </c:pt>
              </c:strCache>
            </c:strRef>
          </c:cat>
          <c:val>
            <c:numRef>
              <c:f>Sheet1!$B$2:$B$9</c:f>
              <c:numCache>
                <c:formatCode>_(* #,##0_);_(* \(#,##0\);_(* "-"??_);_(@_)</c:formatCode>
                <c:ptCount val="8"/>
                <c:pt idx="0">
                  <c:v>4259</c:v>
                </c:pt>
                <c:pt idx="1">
                  <c:v>3702</c:v>
                </c:pt>
                <c:pt idx="2">
                  <c:v>3088</c:v>
                </c:pt>
                <c:pt idx="3">
                  <c:v>2763</c:v>
                </c:pt>
                <c:pt idx="4">
                  <c:v>2844</c:v>
                </c:pt>
                <c:pt idx="5" formatCode="#,##0">
                  <c:v>3157</c:v>
                </c:pt>
                <c:pt idx="6" formatCode="#,##0">
                  <c:v>3011</c:v>
                </c:pt>
                <c:pt idx="7">
                  <c:v>2723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400"/>
          <c:min val="2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4633629771215756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Salaries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Salaries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003865427312082E-2"/>
                  <c:y val="-8.531746031746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1188682940246019E-2"/>
                  <c:y val="-3.968253968253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0344258300068119E-2"/>
                  <c:y val="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8.8816854988838109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4.2574051684416914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769841269841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3.2246471213386217E-2"/>
                  <c:y val="-2.97619047619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Sheet1!$L$4:$L$11</c:f>
              <c:numCache>
                <c:formatCode>#,##0</c:formatCode>
                <c:ptCount val="8"/>
                <c:pt idx="0">
                  <c:v>112179086</c:v>
                </c:pt>
                <c:pt idx="1">
                  <c:v>120446348</c:v>
                </c:pt>
                <c:pt idx="2">
                  <c:v>112789081</c:v>
                </c:pt>
                <c:pt idx="3">
                  <c:v>118089645</c:v>
                </c:pt>
                <c:pt idx="4">
                  <c:v>132794095</c:v>
                </c:pt>
                <c:pt idx="5">
                  <c:v>139204133</c:v>
                </c:pt>
                <c:pt idx="6">
                  <c:v>142139018</c:v>
                </c:pt>
                <c:pt idx="7">
                  <c:v>141879039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50000000"/>
          <c:min val="10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4299492418295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Benefits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3.941679168858974E-2"/>
                  <c:y val="-3.769841269841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5.1414430232036908E-2"/>
                  <c:y val="-9.920634920634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8150358593710821E-2"/>
                  <c:y val="-4.56349206349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1091328552083854E-2"/>
                  <c:y val="-9.325396825396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7556458731979322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2887898563205705E-2"/>
                  <c:y val="-5.952380952380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890631799173046E-2"/>
                      <c:h val="4.7797619047619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3.8667502805198865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Sheet1!$N$4:$N$11</c:f>
              <c:numCache>
                <c:formatCode>#,##0</c:formatCode>
                <c:ptCount val="8"/>
                <c:pt idx="0">
                  <c:v>49274742</c:v>
                </c:pt>
                <c:pt idx="1">
                  <c:v>55466408</c:v>
                </c:pt>
                <c:pt idx="2">
                  <c:v>55281777</c:v>
                </c:pt>
                <c:pt idx="3">
                  <c:v>59037060</c:v>
                </c:pt>
                <c:pt idx="4">
                  <c:v>62712616</c:v>
                </c:pt>
                <c:pt idx="5">
                  <c:v>67379984</c:v>
                </c:pt>
                <c:pt idx="6">
                  <c:v>71906524</c:v>
                </c:pt>
                <c:pt idx="7">
                  <c:v>74066820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76000000"/>
          <c:min val="4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  <c:majorUnit val="3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392783097552829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Supplies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4820404926094095E-2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5.011852817760837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1.9216917277900602E-2"/>
                  <c:y val="-1.98412698412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1.0694303955119517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8.0687677315691958E-2"/>
                  <c:y val="-1.785714285714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1135427140166903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5.2519488083677672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3.2246471213386217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dLbl>
              <c:idx val="8"/>
              <c:layout>
                <c:manualLayout>
                  <c:x val="-2.35437825033126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FB-4220-A580-B61E05B56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Sheet1!$P$4:$P$11</c:f>
              <c:numCache>
                <c:formatCode>#,##0</c:formatCode>
                <c:ptCount val="8"/>
                <c:pt idx="0">
                  <c:v>923954</c:v>
                </c:pt>
                <c:pt idx="1">
                  <c:v>740219</c:v>
                </c:pt>
                <c:pt idx="2">
                  <c:v>422183</c:v>
                </c:pt>
                <c:pt idx="3">
                  <c:v>458545</c:v>
                </c:pt>
                <c:pt idx="4">
                  <c:v>676025</c:v>
                </c:pt>
                <c:pt idx="5">
                  <c:v>654842</c:v>
                </c:pt>
                <c:pt idx="6">
                  <c:v>634629</c:v>
                </c:pt>
                <c:pt idx="7">
                  <c:v>817017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1000000"/>
          <c:min val="37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257127429332418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Contracts/Services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Contracts/Services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1.3021632977878917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3.7502195116443211E-2"/>
                  <c:y val="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9220493505994556E-2"/>
                  <c:y val="-5.753968253968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2.3968564921348339E-2"/>
                  <c:y val="-9.9206349206349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3.0802160432760677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3.1116049444302692E-2"/>
                  <c:y val="-4.563492063492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4.6158706328979955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  <c:pt idx="7">
                  <c:v>2025-2026 Projected</c:v>
                </c:pt>
              </c:strCache>
            </c:strRef>
          </c:cat>
          <c:val>
            <c:numRef>
              <c:f>Sheet1!$R$4:$R$11</c:f>
              <c:numCache>
                <c:formatCode>#,##0</c:formatCode>
                <c:ptCount val="8"/>
                <c:pt idx="0">
                  <c:v>14917458</c:v>
                </c:pt>
                <c:pt idx="1">
                  <c:v>13540313</c:v>
                </c:pt>
                <c:pt idx="2">
                  <c:v>9458672</c:v>
                </c:pt>
                <c:pt idx="3">
                  <c:v>10725541</c:v>
                </c:pt>
                <c:pt idx="4">
                  <c:v>11950862</c:v>
                </c:pt>
                <c:pt idx="5">
                  <c:v>12200284</c:v>
                </c:pt>
                <c:pt idx="6">
                  <c:v>11172673</c:v>
                </c:pt>
                <c:pt idx="7">
                  <c:v>11253911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in val="8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348778807427364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Sheet1!$T$1</c:f>
              <c:strCache>
                <c:ptCount val="1"/>
                <c:pt idx="0">
                  <c:v>Utilities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4.76190476190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3923226708255624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5.1360837369932057E-2"/>
                  <c:y val="-4.96031746031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0065255208198156E-2"/>
                  <c:y val="-7.936507936507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297804074608003E-2"/>
                      <c:h val="5.176587301587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8.4624646042740143E-2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3.866750280519886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Sheet1!$T$4:$T$11</c:f>
              <c:numCache>
                <c:formatCode>#,##0</c:formatCode>
                <c:ptCount val="8"/>
                <c:pt idx="0">
                  <c:v>3568348</c:v>
                </c:pt>
                <c:pt idx="1">
                  <c:v>3340130</c:v>
                </c:pt>
                <c:pt idx="2">
                  <c:v>2776049</c:v>
                </c:pt>
                <c:pt idx="3">
                  <c:v>3767300</c:v>
                </c:pt>
                <c:pt idx="4">
                  <c:v>4824226</c:v>
                </c:pt>
                <c:pt idx="5">
                  <c:v>4947013</c:v>
                </c:pt>
                <c:pt idx="6">
                  <c:v>5838981</c:v>
                </c:pt>
                <c:pt idx="7">
                  <c:v>6387811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6750000"/>
          <c:min val="2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175453929856718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 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Sheet1!$V$1</c:f>
              <c:strCache>
                <c:ptCount val="1"/>
                <c:pt idx="0">
                  <c:v>Insurance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7407706518745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6-4D3F-AFF1-AC48479FF558}"/>
                </c:ext>
              </c:extLst>
            </c:dLbl>
            <c:dLbl>
              <c:idx val="1"/>
              <c:layout>
                <c:manualLayout>
                  <c:x val="-2.9785244300871042E-2"/>
                  <c:y val="-3.769841269841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4.7133742504161871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6009977710088232E-2"/>
                  <c:y val="-6.54761904761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-4.5372003560723316E-2"/>
                  <c:y val="-7.936507936507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5.6486286800010728E-2"/>
                  <c:y val="-5.555555555555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4.3958112627927676E-2"/>
                  <c:y val="-3.373015873015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6-4D3F-AFF1-AC48479FF558}"/>
                </c:ext>
              </c:extLst>
            </c:dLbl>
            <c:dLbl>
              <c:idx val="7"/>
              <c:layout>
                <c:manualLayout>
                  <c:x val="-2.6895611553542472E-2"/>
                  <c:y val="-3.571428571428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BA-4A7F-84D2-9560B105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Sheet1!$A$4:$A$11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Sheet1!$V$4:$V$11</c:f>
              <c:numCache>
                <c:formatCode>#,##0</c:formatCode>
                <c:ptCount val="8"/>
                <c:pt idx="0">
                  <c:v>1105135</c:v>
                </c:pt>
                <c:pt idx="1">
                  <c:v>1246373</c:v>
                </c:pt>
                <c:pt idx="2">
                  <c:v>1437021</c:v>
                </c:pt>
                <c:pt idx="3">
                  <c:v>1554784</c:v>
                </c:pt>
                <c:pt idx="4">
                  <c:v>1718164</c:v>
                </c:pt>
                <c:pt idx="5">
                  <c:v>1841431</c:v>
                </c:pt>
                <c:pt idx="6">
                  <c:v>1975203</c:v>
                </c:pt>
                <c:pt idx="7">
                  <c:v>2051100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23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24367890729884223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Fund Balance</a:t>
            </a:r>
          </a:p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2018-2019 Through 2025-2026</a:t>
            </a:r>
            <a:r>
              <a:rPr lang="en-US" sz="24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622610650287433E-2"/>
          <c:y val="0.15653777652793402"/>
          <c:w val="0.85096258893830978"/>
          <c:h val="0.735514310711161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Fund Balance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5085053626206387E-2"/>
                  <c:y val="3.266489382233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6-4D3F-AFF1-AC48479FF558}"/>
                </c:ext>
              </c:extLst>
            </c:dLbl>
            <c:dLbl>
              <c:idx val="2"/>
              <c:layout>
                <c:manualLayout>
                  <c:x val="-7.6506591416445863E-2"/>
                  <c:y val="-5.663682664666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6-4D3F-AFF1-AC48479FF558}"/>
                </c:ext>
              </c:extLst>
            </c:dLbl>
            <c:dLbl>
              <c:idx val="3"/>
              <c:layout>
                <c:manualLayout>
                  <c:x val="-4.0135240904498777E-2"/>
                  <c:y val="-2.6879110029436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6-4D3F-AFF1-AC48479FF558}"/>
                </c:ext>
              </c:extLst>
            </c:dLbl>
            <c:dLbl>
              <c:idx val="4"/>
              <c:layout>
                <c:manualLayout>
                  <c:x val="2.5159742120585287E-2"/>
                  <c:y val="4.87110986126734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6-4D3F-AFF1-AC48479FF558}"/>
                </c:ext>
              </c:extLst>
            </c:dLbl>
            <c:dLbl>
              <c:idx val="5"/>
              <c:layout>
                <c:manualLayout>
                  <c:x val="-1.1226103566352176E-2"/>
                  <c:y val="-4.6716191726034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A6-4D3F-AFF1-AC48479FF558}"/>
                </c:ext>
              </c:extLst>
            </c:dLbl>
            <c:dLbl>
              <c:idx val="6"/>
              <c:layout>
                <c:manualLayout>
                  <c:x val="-1.1229027385162137E-2"/>
                  <c:y val="-3.2835854482161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2-42FE-8C9F-4D8A1C44D9DA}"/>
                </c:ext>
              </c:extLst>
            </c:dLbl>
            <c:dLbl>
              <c:idx val="7"/>
              <c:layout>
                <c:manualLayout>
                  <c:x val="-6.3611740972520318E-3"/>
                  <c:y val="-2.6881922910494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5-4BA4-B615-377F49CA29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 </c:v>
                </c:pt>
                <c:pt idx="6">
                  <c:v>2024-2025 </c:v>
                </c:pt>
                <c:pt idx="7">
                  <c:v>2025-2026 Projected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30676107</c:v>
                </c:pt>
                <c:pt idx="1">
                  <c:v>21040755</c:v>
                </c:pt>
                <c:pt idx="2">
                  <c:v>35483750</c:v>
                </c:pt>
                <c:pt idx="3">
                  <c:v>43914608</c:v>
                </c:pt>
                <c:pt idx="4">
                  <c:v>34022513</c:v>
                </c:pt>
                <c:pt idx="5">
                  <c:v>27153961</c:v>
                </c:pt>
                <c:pt idx="6">
                  <c:v>23529795</c:v>
                </c:pt>
                <c:pt idx="7">
                  <c:v>16911612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6-4D3F-AFF1-AC48479FF5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50007600"/>
        <c:axId val="328355584"/>
      </c:lineChart>
      <c:catAx>
        <c:axId val="85000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28355584"/>
        <c:crosses val="autoZero"/>
        <c:auto val="1"/>
        <c:lblAlgn val="ctr"/>
        <c:lblOffset val="100"/>
        <c:noMultiLvlLbl val="0"/>
      </c:catAx>
      <c:valAx>
        <c:axId val="328355584"/>
        <c:scaling>
          <c:orientation val="minMax"/>
          <c:max val="46000000"/>
          <c:min val="1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00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6981888516757"/>
          <c:y val="0.95146044244469441"/>
          <c:w val="0.11442943994110852"/>
          <c:h val="4.0603049618797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1BCCA-EE03-4738-BD92-CEBED6BA86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E0800-3AEE-426E-8354-30E87CC6EF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Revise</a:t>
          </a:r>
        </a:p>
      </dgm:t>
    </dgm:pt>
    <dgm:pt modelId="{C5D9A6DD-6681-4BF3-B5F9-38A80F23AF66}" type="parTrans" cxnId="{7A34E5E0-83F3-4360-9746-E4214A1F1CFA}">
      <dgm:prSet/>
      <dgm:spPr/>
      <dgm:t>
        <a:bodyPr/>
        <a:lstStyle/>
        <a:p>
          <a:endParaRPr lang="en-US"/>
        </a:p>
      </dgm:t>
    </dgm:pt>
    <dgm:pt modelId="{2F9DE331-CFB5-4C1B-B70C-5F50628EA0C2}" type="sibTrans" cxnId="{7A34E5E0-83F3-4360-9746-E4214A1F1CFA}">
      <dgm:prSet/>
      <dgm:spPr/>
      <dgm:t>
        <a:bodyPr/>
        <a:lstStyle/>
        <a:p>
          <a:endParaRPr lang="en-US"/>
        </a:p>
      </dgm:t>
    </dgm:pt>
    <dgm:pt modelId="{1D857D83-5450-454E-BC27-2915350290B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DOF May Finance Bulletin</a:t>
          </a:r>
        </a:p>
      </dgm:t>
    </dgm:pt>
    <dgm:pt modelId="{15D2060B-4658-4E13-A99C-69029EFD6135}" type="parTrans" cxnId="{9A8B2832-2F70-481C-91EF-3BA25603E294}">
      <dgm:prSet/>
      <dgm:spPr/>
      <dgm:t>
        <a:bodyPr/>
        <a:lstStyle/>
        <a:p>
          <a:endParaRPr lang="en-US"/>
        </a:p>
      </dgm:t>
    </dgm:pt>
    <dgm:pt modelId="{58E74932-A43A-4848-950F-DB3D0C35E0AB}" type="sibTrans" cxnId="{9A8B2832-2F70-481C-91EF-3BA25603E294}">
      <dgm:prSet/>
      <dgm:spPr/>
      <dgm:t>
        <a:bodyPr/>
        <a:lstStyle/>
        <a:p>
          <a:endParaRPr lang="en-US"/>
        </a:p>
      </dgm:t>
    </dgm:pt>
    <dgm:pt modelId="{23625FB5-687C-4D39-AB77-DEEFE893102A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State revenues projected to be as high as $15 billion above forecast</a:t>
          </a:r>
        </a:p>
      </dgm:t>
    </dgm:pt>
    <dgm:pt modelId="{FCF835F9-FD70-4564-B0AB-1B16A87AA7DD}" type="parTrans" cxnId="{8406B80A-E08E-4A6E-A899-F90EE2E8F033}">
      <dgm:prSet/>
      <dgm:spPr/>
      <dgm:t>
        <a:bodyPr/>
        <a:lstStyle/>
        <a:p>
          <a:endParaRPr lang="en-US"/>
        </a:p>
      </dgm:t>
    </dgm:pt>
    <dgm:pt modelId="{392E5E99-B0BE-45D6-9871-1616C521CA31}" type="sibTrans" cxnId="{8406B80A-E08E-4A6E-A899-F90EE2E8F033}">
      <dgm:prSet/>
      <dgm:spPr/>
      <dgm:t>
        <a:bodyPr/>
        <a:lstStyle/>
        <a:p>
          <a:endParaRPr lang="en-US"/>
        </a:p>
      </dgm:t>
    </dgm:pt>
    <dgm:pt modelId="{71B22214-A474-4BFA-A844-447CF315081B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Prop 98 $5.6 billion not recognized in Governors January proposal</a:t>
          </a:r>
        </a:p>
      </dgm:t>
    </dgm:pt>
    <dgm:pt modelId="{C7162C09-FFB0-4E1A-B349-E51DCB2E27C6}" type="parTrans" cxnId="{5C5947C8-7082-4F43-B5AC-19660310F84F}">
      <dgm:prSet/>
      <dgm:spPr/>
      <dgm:t>
        <a:bodyPr/>
        <a:lstStyle/>
        <a:p>
          <a:endParaRPr lang="en-US"/>
        </a:p>
      </dgm:t>
    </dgm:pt>
    <dgm:pt modelId="{AE9E60BB-5D11-4AD8-BA28-D6E1BF50BF5E}" type="sibTrans" cxnId="{5C5947C8-7082-4F43-B5AC-19660310F84F}">
      <dgm:prSet/>
      <dgm:spPr/>
      <dgm:t>
        <a:bodyPr/>
        <a:lstStyle/>
        <a:p>
          <a:endParaRPr lang="en-US"/>
        </a:p>
      </dgm:t>
    </dgm:pt>
    <dgm:pt modelId="{25E0F11C-A7DE-48D6-AB50-D76FF900AB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Actions of the Federal Government on State finances</a:t>
          </a:r>
        </a:p>
      </dgm:t>
    </dgm:pt>
    <dgm:pt modelId="{B0DCAB96-35FA-4BB3-9238-7B067EF038A5}" type="parTrans" cxnId="{2300AEF8-EE28-4E4D-9779-EB141FA25C1C}">
      <dgm:prSet/>
      <dgm:spPr/>
      <dgm:t>
        <a:bodyPr/>
        <a:lstStyle/>
        <a:p>
          <a:endParaRPr lang="en-US"/>
        </a:p>
      </dgm:t>
    </dgm:pt>
    <dgm:pt modelId="{0D67B551-13DF-43CC-BC8E-FDDBC62145FF}" type="sibTrans" cxnId="{2300AEF8-EE28-4E4D-9779-EB141FA25C1C}">
      <dgm:prSet/>
      <dgm:spPr/>
      <dgm:t>
        <a:bodyPr/>
        <a:lstStyle/>
        <a:p>
          <a:endParaRPr lang="en-US"/>
        </a:p>
      </dgm:t>
    </dgm:pt>
    <dgm:pt modelId="{9A883AC3-F3E1-4BE8-9B5E-5FED3205D6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Governor verse Legislature</a:t>
          </a:r>
        </a:p>
      </dgm:t>
    </dgm:pt>
    <dgm:pt modelId="{EB381D77-C9AA-4CB4-85B4-C80EB719AF3C}" type="parTrans" cxnId="{F04F9717-D5D0-49D9-8A99-CC9C70D4B246}">
      <dgm:prSet/>
      <dgm:spPr/>
      <dgm:t>
        <a:bodyPr/>
        <a:lstStyle/>
        <a:p>
          <a:endParaRPr lang="en-US"/>
        </a:p>
      </dgm:t>
    </dgm:pt>
    <dgm:pt modelId="{7159E79E-BDC2-4B6A-9216-83E3F39CF369}" type="sibTrans" cxnId="{F04F9717-D5D0-49D9-8A99-CC9C70D4B246}">
      <dgm:prSet/>
      <dgm:spPr/>
      <dgm:t>
        <a:bodyPr/>
        <a:lstStyle/>
        <a:p>
          <a:endParaRPr lang="en-US"/>
        </a:p>
      </dgm:t>
    </dgm:pt>
    <dgm:pt modelId="{129B5A14-9B5D-4EBC-A002-C7BF7D530F43}">
      <dgm:prSet/>
      <dgm:spPr/>
      <dgm:t>
        <a:bodyPr/>
        <a:lstStyle/>
        <a:p>
          <a:r>
            <a:rPr lang="en-US" dirty="0"/>
            <a:t>Legislature releases its own proposals</a:t>
          </a:r>
        </a:p>
      </dgm:t>
    </dgm:pt>
    <dgm:pt modelId="{6BA4A17B-AC0F-4511-88F6-7EFF9B5FC3CB}" type="parTrans" cxnId="{AB4012A7-0F95-4C2A-BAB2-ECD844DF794D}">
      <dgm:prSet/>
      <dgm:spPr/>
      <dgm:t>
        <a:bodyPr/>
        <a:lstStyle/>
        <a:p>
          <a:endParaRPr lang="en-US"/>
        </a:p>
      </dgm:t>
    </dgm:pt>
    <dgm:pt modelId="{0F61474B-EE7B-4E32-BC80-773C01C300A1}" type="sibTrans" cxnId="{AB4012A7-0F95-4C2A-BAB2-ECD844DF794D}">
      <dgm:prSet/>
      <dgm:spPr/>
      <dgm:t>
        <a:bodyPr/>
        <a:lstStyle/>
        <a:p>
          <a:endParaRPr lang="en-US"/>
        </a:p>
      </dgm:t>
    </dgm:pt>
    <dgm:pt modelId="{D47C52CB-137A-4C80-88F2-6D4676041724}">
      <dgm:prSet/>
      <dgm:spPr/>
      <dgm:t>
        <a:bodyPr/>
        <a:lstStyle/>
        <a:p>
          <a:r>
            <a:rPr lang="en-US" dirty="0"/>
            <a:t>Senate proposes fully funding $5.6 billion governor ignored </a:t>
          </a:r>
        </a:p>
      </dgm:t>
    </dgm:pt>
    <dgm:pt modelId="{849FAF83-CEA3-45B6-BF72-36811488211A}" type="parTrans" cxnId="{9980E6FF-5788-43F4-8D2D-0EF4BB4DF585}">
      <dgm:prSet/>
      <dgm:spPr/>
      <dgm:t>
        <a:bodyPr/>
        <a:lstStyle/>
        <a:p>
          <a:endParaRPr lang="en-US"/>
        </a:p>
      </dgm:t>
    </dgm:pt>
    <dgm:pt modelId="{5C3DA77D-B2ED-41F6-B162-4F5BD017930E}" type="sibTrans" cxnId="{9980E6FF-5788-43F4-8D2D-0EF4BB4DF585}">
      <dgm:prSet/>
      <dgm:spPr/>
      <dgm:t>
        <a:bodyPr/>
        <a:lstStyle/>
        <a:p>
          <a:endParaRPr lang="en-US"/>
        </a:p>
      </dgm:t>
    </dgm:pt>
    <dgm:pt modelId="{4EE500E2-22D1-4E99-8C06-4E1A96490ECD}">
      <dgm:prSet/>
      <dgm:spPr/>
      <dgm:t>
        <a:bodyPr/>
        <a:lstStyle/>
        <a:p>
          <a:r>
            <a:rPr lang="en-US" dirty="0"/>
            <a:t>District budget actions and updated projections</a:t>
          </a:r>
        </a:p>
      </dgm:t>
    </dgm:pt>
    <dgm:pt modelId="{AAC1D2E1-E496-453A-9991-96B69162AC06}" type="parTrans" cxnId="{79C2E63F-ECC4-4BF6-9FB5-2E9BF07A16F6}">
      <dgm:prSet/>
      <dgm:spPr/>
      <dgm:t>
        <a:bodyPr/>
        <a:lstStyle/>
        <a:p>
          <a:endParaRPr lang="en-US"/>
        </a:p>
      </dgm:t>
    </dgm:pt>
    <dgm:pt modelId="{EF97EF1E-6B98-44DB-860E-F326CFD40175}" type="sibTrans" cxnId="{79C2E63F-ECC4-4BF6-9FB5-2E9BF07A16F6}">
      <dgm:prSet/>
      <dgm:spPr/>
      <dgm:t>
        <a:bodyPr/>
        <a:lstStyle/>
        <a:p>
          <a:endParaRPr lang="en-US"/>
        </a:p>
      </dgm:t>
    </dgm:pt>
    <dgm:pt modelId="{D5A1AE1A-67F0-495B-BADC-51C7452AC8F7}" type="pres">
      <dgm:prSet presAssocID="{2EA1BCCA-EE03-4738-BD92-CEBED6BA86B2}" presName="linear" presStyleCnt="0">
        <dgm:presLayoutVars>
          <dgm:dir/>
          <dgm:animLvl val="lvl"/>
          <dgm:resizeHandles val="exact"/>
        </dgm:presLayoutVars>
      </dgm:prSet>
      <dgm:spPr/>
    </dgm:pt>
    <dgm:pt modelId="{485840E1-33CD-40BF-B21B-E3B4B6258BF6}" type="pres">
      <dgm:prSet presAssocID="{896E0800-3AEE-426E-8354-30E87CC6EF8A}" presName="parentLin" presStyleCnt="0"/>
      <dgm:spPr/>
    </dgm:pt>
    <dgm:pt modelId="{F48FE9EE-63BF-4A94-95B2-39E71A5133A8}" type="pres">
      <dgm:prSet presAssocID="{896E0800-3AEE-426E-8354-30E87CC6EF8A}" presName="parentLeftMargin" presStyleLbl="node1" presStyleIdx="0" presStyleCnt="4"/>
      <dgm:spPr/>
    </dgm:pt>
    <dgm:pt modelId="{0326C82B-29B3-4FC7-8538-843F16175296}" type="pres">
      <dgm:prSet presAssocID="{896E0800-3AEE-426E-8354-30E87CC6EF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A704DC-79C7-4815-8C58-3945766D93C9}" type="pres">
      <dgm:prSet presAssocID="{896E0800-3AEE-426E-8354-30E87CC6EF8A}" presName="negativeSpace" presStyleCnt="0"/>
      <dgm:spPr/>
    </dgm:pt>
    <dgm:pt modelId="{28C0237D-825E-4F7E-B373-3A8F0954DE43}" type="pres">
      <dgm:prSet presAssocID="{896E0800-3AEE-426E-8354-30E87CC6EF8A}" presName="childText" presStyleLbl="conFgAcc1" presStyleIdx="0" presStyleCnt="4">
        <dgm:presLayoutVars>
          <dgm:bulletEnabled val="1"/>
        </dgm:presLayoutVars>
      </dgm:prSet>
      <dgm:spPr/>
    </dgm:pt>
    <dgm:pt modelId="{D7B88E83-D50F-4690-9347-898B6FB2F68B}" type="pres">
      <dgm:prSet presAssocID="{2F9DE331-CFB5-4C1B-B70C-5F50628EA0C2}" presName="spaceBetweenRectangles" presStyleCnt="0"/>
      <dgm:spPr/>
    </dgm:pt>
    <dgm:pt modelId="{3F4F16DB-2E30-4A51-8EEE-968CB92F2242}" type="pres">
      <dgm:prSet presAssocID="{9A883AC3-F3E1-4BE8-9B5E-5FED3205D630}" presName="parentLin" presStyleCnt="0"/>
      <dgm:spPr/>
    </dgm:pt>
    <dgm:pt modelId="{EA89B7D9-FF55-4592-8950-F493E1A18E85}" type="pres">
      <dgm:prSet presAssocID="{9A883AC3-F3E1-4BE8-9B5E-5FED3205D630}" presName="parentLeftMargin" presStyleLbl="node1" presStyleIdx="0" presStyleCnt="4"/>
      <dgm:spPr/>
    </dgm:pt>
    <dgm:pt modelId="{956D5D33-1C5F-4445-8A59-B8A921D28569}" type="pres">
      <dgm:prSet presAssocID="{9A883AC3-F3E1-4BE8-9B5E-5FED3205D6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492C69-3B3F-43EB-9C0F-6C849F8A5531}" type="pres">
      <dgm:prSet presAssocID="{9A883AC3-F3E1-4BE8-9B5E-5FED3205D630}" presName="negativeSpace" presStyleCnt="0"/>
      <dgm:spPr/>
    </dgm:pt>
    <dgm:pt modelId="{970BD540-DDE3-42F4-872E-C03B6D5AD8E9}" type="pres">
      <dgm:prSet presAssocID="{9A883AC3-F3E1-4BE8-9B5E-5FED3205D630}" presName="childText" presStyleLbl="conFgAcc1" presStyleIdx="1" presStyleCnt="4">
        <dgm:presLayoutVars>
          <dgm:bulletEnabled val="1"/>
        </dgm:presLayoutVars>
      </dgm:prSet>
      <dgm:spPr/>
    </dgm:pt>
    <dgm:pt modelId="{2300E301-D3C3-4723-9675-145AB574707F}" type="pres">
      <dgm:prSet presAssocID="{7159E79E-BDC2-4B6A-9216-83E3F39CF369}" presName="spaceBetweenRectangles" presStyleCnt="0"/>
      <dgm:spPr/>
    </dgm:pt>
    <dgm:pt modelId="{85A6E123-6CAD-4A81-915C-D5D0C650EC54}" type="pres">
      <dgm:prSet presAssocID="{25E0F11C-A7DE-48D6-AB50-D76FF900ABE7}" presName="parentLin" presStyleCnt="0"/>
      <dgm:spPr/>
    </dgm:pt>
    <dgm:pt modelId="{5534F9E7-7DA4-4C89-B172-182977B8951A}" type="pres">
      <dgm:prSet presAssocID="{25E0F11C-A7DE-48D6-AB50-D76FF900ABE7}" presName="parentLeftMargin" presStyleLbl="node1" presStyleIdx="1" presStyleCnt="4"/>
      <dgm:spPr/>
    </dgm:pt>
    <dgm:pt modelId="{64463E8C-FA40-4320-8DB2-987D6E6CB1D8}" type="pres">
      <dgm:prSet presAssocID="{25E0F11C-A7DE-48D6-AB50-D76FF900AB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FD2F06B-D103-49AF-BAA1-94918C3CB955}" type="pres">
      <dgm:prSet presAssocID="{25E0F11C-A7DE-48D6-AB50-D76FF900ABE7}" presName="negativeSpace" presStyleCnt="0"/>
      <dgm:spPr/>
    </dgm:pt>
    <dgm:pt modelId="{A0403CD3-26F7-4C16-9A16-77AF87922938}" type="pres">
      <dgm:prSet presAssocID="{25E0F11C-A7DE-48D6-AB50-D76FF900ABE7}" presName="childText" presStyleLbl="conFgAcc1" presStyleIdx="2" presStyleCnt="4">
        <dgm:presLayoutVars>
          <dgm:bulletEnabled val="1"/>
        </dgm:presLayoutVars>
      </dgm:prSet>
      <dgm:spPr/>
    </dgm:pt>
    <dgm:pt modelId="{0F3BEF3B-020D-4156-92DE-E89D99527FA1}" type="pres">
      <dgm:prSet presAssocID="{0D67B551-13DF-43CC-BC8E-FDDBC62145FF}" presName="spaceBetweenRectangles" presStyleCnt="0"/>
      <dgm:spPr/>
    </dgm:pt>
    <dgm:pt modelId="{917A5BF3-1E31-44A4-AA5E-74C3BF7EFC3F}" type="pres">
      <dgm:prSet presAssocID="{4EE500E2-22D1-4E99-8C06-4E1A96490ECD}" presName="parentLin" presStyleCnt="0"/>
      <dgm:spPr/>
    </dgm:pt>
    <dgm:pt modelId="{5C6417E8-055A-4AFC-B122-3F90E3BCB109}" type="pres">
      <dgm:prSet presAssocID="{4EE500E2-22D1-4E99-8C06-4E1A96490ECD}" presName="parentLeftMargin" presStyleLbl="node1" presStyleIdx="2" presStyleCnt="4"/>
      <dgm:spPr/>
    </dgm:pt>
    <dgm:pt modelId="{AE863330-C4DC-4751-9175-302C2048FFBE}" type="pres">
      <dgm:prSet presAssocID="{4EE500E2-22D1-4E99-8C06-4E1A96490EC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A239322-3F7A-42BF-A24C-945244DBAF80}" type="pres">
      <dgm:prSet presAssocID="{4EE500E2-22D1-4E99-8C06-4E1A96490ECD}" presName="negativeSpace" presStyleCnt="0"/>
      <dgm:spPr/>
    </dgm:pt>
    <dgm:pt modelId="{EDC69740-CB01-4352-BBA2-BF2C13F0EF47}" type="pres">
      <dgm:prSet presAssocID="{4EE500E2-22D1-4E99-8C06-4E1A96490EC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06B80A-E08E-4A6E-A899-F90EE2E8F033}" srcId="{1D857D83-5450-454E-BC27-2915350290B0}" destId="{23625FB5-687C-4D39-AB77-DEEFE893102A}" srcOrd="0" destOrd="0" parTransId="{FCF835F9-FD70-4564-B0AB-1B16A87AA7DD}" sibTransId="{392E5E99-B0BE-45D6-9871-1616C521CA31}"/>
    <dgm:cxn modelId="{F04F9717-D5D0-49D9-8A99-CC9C70D4B246}" srcId="{2EA1BCCA-EE03-4738-BD92-CEBED6BA86B2}" destId="{9A883AC3-F3E1-4BE8-9B5E-5FED3205D630}" srcOrd="1" destOrd="0" parTransId="{EB381D77-C9AA-4CB4-85B4-C80EB719AF3C}" sibTransId="{7159E79E-BDC2-4B6A-9216-83E3F39CF369}"/>
    <dgm:cxn modelId="{C2C1F31B-C845-4ABA-9932-F79F55188B16}" type="presOf" srcId="{25E0F11C-A7DE-48D6-AB50-D76FF900ABE7}" destId="{5534F9E7-7DA4-4C89-B172-182977B8951A}" srcOrd="0" destOrd="0" presId="urn:microsoft.com/office/officeart/2005/8/layout/list1"/>
    <dgm:cxn modelId="{00BA8227-56F1-4224-AB58-19EE28796B1C}" type="presOf" srcId="{896E0800-3AEE-426E-8354-30E87CC6EF8A}" destId="{F48FE9EE-63BF-4A94-95B2-39E71A5133A8}" srcOrd="0" destOrd="0" presId="urn:microsoft.com/office/officeart/2005/8/layout/list1"/>
    <dgm:cxn modelId="{9A8B2832-2F70-481C-91EF-3BA25603E294}" srcId="{896E0800-3AEE-426E-8354-30E87CC6EF8A}" destId="{1D857D83-5450-454E-BC27-2915350290B0}" srcOrd="0" destOrd="0" parTransId="{15D2060B-4658-4E13-A99C-69029EFD6135}" sibTransId="{58E74932-A43A-4848-950F-DB3D0C35E0AB}"/>
    <dgm:cxn modelId="{79C2E63F-ECC4-4BF6-9FB5-2E9BF07A16F6}" srcId="{2EA1BCCA-EE03-4738-BD92-CEBED6BA86B2}" destId="{4EE500E2-22D1-4E99-8C06-4E1A96490ECD}" srcOrd="3" destOrd="0" parTransId="{AAC1D2E1-E496-453A-9991-96B69162AC06}" sibTransId="{EF97EF1E-6B98-44DB-860E-F326CFD40175}"/>
    <dgm:cxn modelId="{91AA5546-35E1-47FA-A63A-F9588E39857F}" type="presOf" srcId="{9A883AC3-F3E1-4BE8-9B5E-5FED3205D630}" destId="{EA89B7D9-FF55-4592-8950-F493E1A18E85}" srcOrd="0" destOrd="0" presId="urn:microsoft.com/office/officeart/2005/8/layout/list1"/>
    <dgm:cxn modelId="{E95EF247-2D78-4888-ADC5-F27B5C0727D1}" type="presOf" srcId="{D47C52CB-137A-4C80-88F2-6D4676041724}" destId="{970BD540-DDE3-42F4-872E-C03B6D5AD8E9}" srcOrd="0" destOrd="1" presId="urn:microsoft.com/office/officeart/2005/8/layout/list1"/>
    <dgm:cxn modelId="{CD2DB169-BC73-4468-8E98-499E71E977FE}" type="presOf" srcId="{9A883AC3-F3E1-4BE8-9B5E-5FED3205D630}" destId="{956D5D33-1C5F-4445-8A59-B8A921D28569}" srcOrd="1" destOrd="0" presId="urn:microsoft.com/office/officeart/2005/8/layout/list1"/>
    <dgm:cxn modelId="{A888EA91-3E84-4AC4-BE8C-6E673FFC1DDE}" type="presOf" srcId="{4EE500E2-22D1-4E99-8C06-4E1A96490ECD}" destId="{AE863330-C4DC-4751-9175-302C2048FFBE}" srcOrd="1" destOrd="0" presId="urn:microsoft.com/office/officeart/2005/8/layout/list1"/>
    <dgm:cxn modelId="{E4F7B894-CA94-4F77-92C9-492FF9799009}" type="presOf" srcId="{71B22214-A474-4BFA-A844-447CF315081B}" destId="{28C0237D-825E-4F7E-B373-3A8F0954DE43}" srcOrd="0" destOrd="2" presId="urn:microsoft.com/office/officeart/2005/8/layout/list1"/>
    <dgm:cxn modelId="{C0DBF897-F0C9-41DA-A003-529930035216}" type="presOf" srcId="{25E0F11C-A7DE-48D6-AB50-D76FF900ABE7}" destId="{64463E8C-FA40-4320-8DB2-987D6E6CB1D8}" srcOrd="1" destOrd="0" presId="urn:microsoft.com/office/officeart/2005/8/layout/list1"/>
    <dgm:cxn modelId="{3B2C1CA3-B4A4-4BB3-966D-5DFB9BFD1FCA}" type="presOf" srcId="{1D857D83-5450-454E-BC27-2915350290B0}" destId="{28C0237D-825E-4F7E-B373-3A8F0954DE43}" srcOrd="0" destOrd="0" presId="urn:microsoft.com/office/officeart/2005/8/layout/list1"/>
    <dgm:cxn modelId="{0E7A1BA5-F2F5-4E5E-BC91-4CBF38FDBEC3}" type="presOf" srcId="{129B5A14-9B5D-4EBC-A002-C7BF7D530F43}" destId="{970BD540-DDE3-42F4-872E-C03B6D5AD8E9}" srcOrd="0" destOrd="0" presId="urn:microsoft.com/office/officeart/2005/8/layout/list1"/>
    <dgm:cxn modelId="{AB4012A7-0F95-4C2A-BAB2-ECD844DF794D}" srcId="{9A883AC3-F3E1-4BE8-9B5E-5FED3205D630}" destId="{129B5A14-9B5D-4EBC-A002-C7BF7D530F43}" srcOrd="0" destOrd="0" parTransId="{6BA4A17B-AC0F-4511-88F6-7EFF9B5FC3CB}" sibTransId="{0F61474B-EE7B-4E32-BC80-773C01C300A1}"/>
    <dgm:cxn modelId="{87A532A8-AB06-4548-925C-02191C734568}" type="presOf" srcId="{23625FB5-687C-4D39-AB77-DEEFE893102A}" destId="{28C0237D-825E-4F7E-B373-3A8F0954DE43}" srcOrd="0" destOrd="1" presId="urn:microsoft.com/office/officeart/2005/8/layout/list1"/>
    <dgm:cxn modelId="{B53D0EB8-2433-4F32-AE80-3B86A366DEA3}" type="presOf" srcId="{2EA1BCCA-EE03-4738-BD92-CEBED6BA86B2}" destId="{D5A1AE1A-67F0-495B-BADC-51C7452AC8F7}" srcOrd="0" destOrd="0" presId="urn:microsoft.com/office/officeart/2005/8/layout/list1"/>
    <dgm:cxn modelId="{1858B5C5-6129-4F50-9EC8-938381DD6097}" type="presOf" srcId="{4EE500E2-22D1-4E99-8C06-4E1A96490ECD}" destId="{5C6417E8-055A-4AFC-B122-3F90E3BCB109}" srcOrd="0" destOrd="0" presId="urn:microsoft.com/office/officeart/2005/8/layout/list1"/>
    <dgm:cxn modelId="{5C5947C8-7082-4F43-B5AC-19660310F84F}" srcId="{896E0800-3AEE-426E-8354-30E87CC6EF8A}" destId="{71B22214-A474-4BFA-A844-447CF315081B}" srcOrd="1" destOrd="0" parTransId="{C7162C09-FFB0-4E1A-B349-E51DCB2E27C6}" sibTransId="{AE9E60BB-5D11-4AD8-BA28-D6E1BF50BF5E}"/>
    <dgm:cxn modelId="{95635AD7-A275-4684-832C-53A6F0BC311D}" type="presOf" srcId="{896E0800-3AEE-426E-8354-30E87CC6EF8A}" destId="{0326C82B-29B3-4FC7-8538-843F16175296}" srcOrd="1" destOrd="0" presId="urn:microsoft.com/office/officeart/2005/8/layout/list1"/>
    <dgm:cxn modelId="{7A34E5E0-83F3-4360-9746-E4214A1F1CFA}" srcId="{2EA1BCCA-EE03-4738-BD92-CEBED6BA86B2}" destId="{896E0800-3AEE-426E-8354-30E87CC6EF8A}" srcOrd="0" destOrd="0" parTransId="{C5D9A6DD-6681-4BF3-B5F9-38A80F23AF66}" sibTransId="{2F9DE331-CFB5-4C1B-B70C-5F50628EA0C2}"/>
    <dgm:cxn modelId="{2300AEF8-EE28-4E4D-9779-EB141FA25C1C}" srcId="{2EA1BCCA-EE03-4738-BD92-CEBED6BA86B2}" destId="{25E0F11C-A7DE-48D6-AB50-D76FF900ABE7}" srcOrd="2" destOrd="0" parTransId="{B0DCAB96-35FA-4BB3-9238-7B067EF038A5}" sibTransId="{0D67B551-13DF-43CC-BC8E-FDDBC62145FF}"/>
    <dgm:cxn modelId="{9980E6FF-5788-43F4-8D2D-0EF4BB4DF585}" srcId="{9A883AC3-F3E1-4BE8-9B5E-5FED3205D630}" destId="{D47C52CB-137A-4C80-88F2-6D4676041724}" srcOrd="1" destOrd="0" parTransId="{849FAF83-CEA3-45B6-BF72-36811488211A}" sibTransId="{5C3DA77D-B2ED-41F6-B162-4F5BD017930E}"/>
    <dgm:cxn modelId="{BF64A43D-C453-4138-BE4E-01429DD3DBEB}" type="presParOf" srcId="{D5A1AE1A-67F0-495B-BADC-51C7452AC8F7}" destId="{485840E1-33CD-40BF-B21B-E3B4B6258BF6}" srcOrd="0" destOrd="0" presId="urn:microsoft.com/office/officeart/2005/8/layout/list1"/>
    <dgm:cxn modelId="{56BCE761-2708-43D7-9610-E70E4F286FBB}" type="presParOf" srcId="{485840E1-33CD-40BF-B21B-E3B4B6258BF6}" destId="{F48FE9EE-63BF-4A94-95B2-39E71A5133A8}" srcOrd="0" destOrd="0" presId="urn:microsoft.com/office/officeart/2005/8/layout/list1"/>
    <dgm:cxn modelId="{006C1214-9E24-4E25-91B4-1F2F11FC336C}" type="presParOf" srcId="{485840E1-33CD-40BF-B21B-E3B4B6258BF6}" destId="{0326C82B-29B3-4FC7-8538-843F16175296}" srcOrd="1" destOrd="0" presId="urn:microsoft.com/office/officeart/2005/8/layout/list1"/>
    <dgm:cxn modelId="{BB7E5B45-0CF0-4F73-952C-057A5F58A0E1}" type="presParOf" srcId="{D5A1AE1A-67F0-495B-BADC-51C7452AC8F7}" destId="{DEA704DC-79C7-4815-8C58-3945766D93C9}" srcOrd="1" destOrd="0" presId="urn:microsoft.com/office/officeart/2005/8/layout/list1"/>
    <dgm:cxn modelId="{04B626C5-9FA1-409D-8D9A-8CABFE0563EE}" type="presParOf" srcId="{D5A1AE1A-67F0-495B-BADC-51C7452AC8F7}" destId="{28C0237D-825E-4F7E-B373-3A8F0954DE43}" srcOrd="2" destOrd="0" presId="urn:microsoft.com/office/officeart/2005/8/layout/list1"/>
    <dgm:cxn modelId="{7C2B5174-77AB-421B-B5B4-32296B0AAB0A}" type="presParOf" srcId="{D5A1AE1A-67F0-495B-BADC-51C7452AC8F7}" destId="{D7B88E83-D50F-4690-9347-898B6FB2F68B}" srcOrd="3" destOrd="0" presId="urn:microsoft.com/office/officeart/2005/8/layout/list1"/>
    <dgm:cxn modelId="{598C4E8D-FAB8-4AC2-905E-A00EBD9CAE74}" type="presParOf" srcId="{D5A1AE1A-67F0-495B-BADC-51C7452AC8F7}" destId="{3F4F16DB-2E30-4A51-8EEE-968CB92F2242}" srcOrd="4" destOrd="0" presId="urn:microsoft.com/office/officeart/2005/8/layout/list1"/>
    <dgm:cxn modelId="{BDD82852-49F2-4125-916E-35386FB7509D}" type="presParOf" srcId="{3F4F16DB-2E30-4A51-8EEE-968CB92F2242}" destId="{EA89B7D9-FF55-4592-8950-F493E1A18E85}" srcOrd="0" destOrd="0" presId="urn:microsoft.com/office/officeart/2005/8/layout/list1"/>
    <dgm:cxn modelId="{54E9C1D3-3F1F-4CD4-B421-6F42659DBD32}" type="presParOf" srcId="{3F4F16DB-2E30-4A51-8EEE-968CB92F2242}" destId="{956D5D33-1C5F-4445-8A59-B8A921D28569}" srcOrd="1" destOrd="0" presId="urn:microsoft.com/office/officeart/2005/8/layout/list1"/>
    <dgm:cxn modelId="{51561113-849B-41BB-9E3F-AD8A566AF059}" type="presParOf" srcId="{D5A1AE1A-67F0-495B-BADC-51C7452AC8F7}" destId="{A9492C69-3B3F-43EB-9C0F-6C849F8A5531}" srcOrd="5" destOrd="0" presId="urn:microsoft.com/office/officeart/2005/8/layout/list1"/>
    <dgm:cxn modelId="{1EBB2769-43A7-4D23-9B4A-E53E667E4C78}" type="presParOf" srcId="{D5A1AE1A-67F0-495B-BADC-51C7452AC8F7}" destId="{970BD540-DDE3-42F4-872E-C03B6D5AD8E9}" srcOrd="6" destOrd="0" presId="urn:microsoft.com/office/officeart/2005/8/layout/list1"/>
    <dgm:cxn modelId="{80924493-97FC-4539-BF38-06D43930468F}" type="presParOf" srcId="{D5A1AE1A-67F0-495B-BADC-51C7452AC8F7}" destId="{2300E301-D3C3-4723-9675-145AB574707F}" srcOrd="7" destOrd="0" presId="urn:microsoft.com/office/officeart/2005/8/layout/list1"/>
    <dgm:cxn modelId="{C44EC996-58D3-4AF3-89F8-1C9C1DC401F4}" type="presParOf" srcId="{D5A1AE1A-67F0-495B-BADC-51C7452AC8F7}" destId="{85A6E123-6CAD-4A81-915C-D5D0C650EC54}" srcOrd="8" destOrd="0" presId="urn:microsoft.com/office/officeart/2005/8/layout/list1"/>
    <dgm:cxn modelId="{DFAA86FC-CBD3-43D3-9114-B60E0CBF49F7}" type="presParOf" srcId="{85A6E123-6CAD-4A81-915C-D5D0C650EC54}" destId="{5534F9E7-7DA4-4C89-B172-182977B8951A}" srcOrd="0" destOrd="0" presId="urn:microsoft.com/office/officeart/2005/8/layout/list1"/>
    <dgm:cxn modelId="{159A5896-D794-4535-98E5-BDCF70F8EBE5}" type="presParOf" srcId="{85A6E123-6CAD-4A81-915C-D5D0C650EC54}" destId="{64463E8C-FA40-4320-8DB2-987D6E6CB1D8}" srcOrd="1" destOrd="0" presId="urn:microsoft.com/office/officeart/2005/8/layout/list1"/>
    <dgm:cxn modelId="{8805FF0D-3EFF-49CB-8C59-997E6CC6CCE7}" type="presParOf" srcId="{D5A1AE1A-67F0-495B-BADC-51C7452AC8F7}" destId="{BFD2F06B-D103-49AF-BAA1-94918C3CB955}" srcOrd="9" destOrd="0" presId="urn:microsoft.com/office/officeart/2005/8/layout/list1"/>
    <dgm:cxn modelId="{2B7AFFF5-2A79-4611-98F9-B882119797AA}" type="presParOf" srcId="{D5A1AE1A-67F0-495B-BADC-51C7452AC8F7}" destId="{A0403CD3-26F7-4C16-9A16-77AF87922938}" srcOrd="10" destOrd="0" presId="urn:microsoft.com/office/officeart/2005/8/layout/list1"/>
    <dgm:cxn modelId="{16E65B53-F455-4C8F-A898-5B84F0557C66}" type="presParOf" srcId="{D5A1AE1A-67F0-495B-BADC-51C7452AC8F7}" destId="{0F3BEF3B-020D-4156-92DE-E89D99527FA1}" srcOrd="11" destOrd="0" presId="urn:microsoft.com/office/officeart/2005/8/layout/list1"/>
    <dgm:cxn modelId="{A7BF7A8D-DCA4-4705-B5A9-5CA5CCE771C1}" type="presParOf" srcId="{D5A1AE1A-67F0-495B-BADC-51C7452AC8F7}" destId="{917A5BF3-1E31-44A4-AA5E-74C3BF7EFC3F}" srcOrd="12" destOrd="0" presId="urn:microsoft.com/office/officeart/2005/8/layout/list1"/>
    <dgm:cxn modelId="{6E05BF00-FACB-4F36-B84E-3E52BE2557E2}" type="presParOf" srcId="{917A5BF3-1E31-44A4-AA5E-74C3BF7EFC3F}" destId="{5C6417E8-055A-4AFC-B122-3F90E3BCB109}" srcOrd="0" destOrd="0" presId="urn:microsoft.com/office/officeart/2005/8/layout/list1"/>
    <dgm:cxn modelId="{305B2150-1B4C-4AA4-B913-8B171EB5637C}" type="presParOf" srcId="{917A5BF3-1E31-44A4-AA5E-74C3BF7EFC3F}" destId="{AE863330-C4DC-4751-9175-302C2048FFBE}" srcOrd="1" destOrd="0" presId="urn:microsoft.com/office/officeart/2005/8/layout/list1"/>
    <dgm:cxn modelId="{3E911C8A-EA37-400C-8F8D-C4FD7741BB57}" type="presParOf" srcId="{D5A1AE1A-67F0-495B-BADC-51C7452AC8F7}" destId="{BA239322-3F7A-42BF-A24C-945244DBAF80}" srcOrd="13" destOrd="0" presId="urn:microsoft.com/office/officeart/2005/8/layout/list1"/>
    <dgm:cxn modelId="{DC1FB7F6-908A-48CE-A9DE-F4CFE4E2C8BC}" type="presParOf" srcId="{D5A1AE1A-67F0-495B-BADC-51C7452AC8F7}" destId="{EDC69740-CB01-4352-BBA2-BF2C13F0EF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237D-825E-4F7E-B373-3A8F0954DE43}">
      <dsp:nvSpPr>
        <dsp:cNvPr id="0" name=""/>
        <dsp:cNvSpPr/>
      </dsp:nvSpPr>
      <dsp:spPr>
        <a:xfrm>
          <a:off x="0" y="322860"/>
          <a:ext cx="11582400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923" tIns="395732" rIns="8989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DOF May Finance Bulletin</a:t>
          </a:r>
        </a:p>
        <a:p>
          <a:pPr marL="342900" lvl="2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State revenues projected to be as high as $15 billion above forecast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/>
            <a:t>Prop 98 $5.6 billion not recognized in Governors January proposal</a:t>
          </a:r>
        </a:p>
      </dsp:txBody>
      <dsp:txXfrm>
        <a:off x="0" y="322860"/>
        <a:ext cx="11582400" cy="1526174"/>
      </dsp:txXfrm>
    </dsp:sp>
    <dsp:sp modelId="{0326C82B-29B3-4FC7-8538-843F16175296}">
      <dsp:nvSpPr>
        <dsp:cNvPr id="0" name=""/>
        <dsp:cNvSpPr/>
      </dsp:nvSpPr>
      <dsp:spPr>
        <a:xfrm>
          <a:off x="579120" y="42420"/>
          <a:ext cx="81076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51" tIns="0" rIns="306451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Revise</a:t>
          </a:r>
        </a:p>
      </dsp:txBody>
      <dsp:txXfrm>
        <a:off x="606500" y="69800"/>
        <a:ext cx="8052920" cy="506120"/>
      </dsp:txXfrm>
    </dsp:sp>
    <dsp:sp modelId="{970BD540-DDE3-42F4-872E-C03B6D5AD8E9}">
      <dsp:nvSpPr>
        <dsp:cNvPr id="0" name=""/>
        <dsp:cNvSpPr/>
      </dsp:nvSpPr>
      <dsp:spPr>
        <a:xfrm>
          <a:off x="0" y="2232075"/>
          <a:ext cx="115824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923" tIns="395732" rIns="8989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Legislature releases its own proposals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Senate proposes fully funding $5.6 billion governor ignored </a:t>
          </a:r>
        </a:p>
      </dsp:txBody>
      <dsp:txXfrm>
        <a:off x="0" y="2232075"/>
        <a:ext cx="11582400" cy="1107225"/>
      </dsp:txXfrm>
    </dsp:sp>
    <dsp:sp modelId="{956D5D33-1C5F-4445-8A59-B8A921D28569}">
      <dsp:nvSpPr>
        <dsp:cNvPr id="0" name=""/>
        <dsp:cNvSpPr/>
      </dsp:nvSpPr>
      <dsp:spPr>
        <a:xfrm>
          <a:off x="579120" y="1951635"/>
          <a:ext cx="81076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51" tIns="0" rIns="306451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Governor verse Legislature</a:t>
          </a:r>
        </a:p>
      </dsp:txBody>
      <dsp:txXfrm>
        <a:off x="606500" y="1979015"/>
        <a:ext cx="8052920" cy="506120"/>
      </dsp:txXfrm>
    </dsp:sp>
    <dsp:sp modelId="{A0403CD3-26F7-4C16-9A16-77AF87922938}">
      <dsp:nvSpPr>
        <dsp:cNvPr id="0" name=""/>
        <dsp:cNvSpPr/>
      </dsp:nvSpPr>
      <dsp:spPr>
        <a:xfrm>
          <a:off x="0" y="3722340"/>
          <a:ext cx="1158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3E8C-FA40-4320-8DB2-987D6E6CB1D8}">
      <dsp:nvSpPr>
        <dsp:cNvPr id="0" name=""/>
        <dsp:cNvSpPr/>
      </dsp:nvSpPr>
      <dsp:spPr>
        <a:xfrm>
          <a:off x="579120" y="3441900"/>
          <a:ext cx="81076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51" tIns="0" rIns="306451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Actions of the Federal Government on State finances</a:t>
          </a:r>
        </a:p>
      </dsp:txBody>
      <dsp:txXfrm>
        <a:off x="606500" y="3469280"/>
        <a:ext cx="8052920" cy="506120"/>
      </dsp:txXfrm>
    </dsp:sp>
    <dsp:sp modelId="{EDC69740-CB01-4352-BBA2-BF2C13F0EF47}">
      <dsp:nvSpPr>
        <dsp:cNvPr id="0" name=""/>
        <dsp:cNvSpPr/>
      </dsp:nvSpPr>
      <dsp:spPr>
        <a:xfrm>
          <a:off x="0" y="4584180"/>
          <a:ext cx="115824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63330-C4DC-4751-9175-302C2048FFBE}">
      <dsp:nvSpPr>
        <dsp:cNvPr id="0" name=""/>
        <dsp:cNvSpPr/>
      </dsp:nvSpPr>
      <dsp:spPr>
        <a:xfrm>
          <a:off x="579120" y="4303740"/>
          <a:ext cx="81076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451" tIns="0" rIns="30645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District budget actions and updated projections</a:t>
          </a:r>
        </a:p>
      </dsp:txBody>
      <dsp:txXfrm>
        <a:off x="606500" y="4331120"/>
        <a:ext cx="805292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5/5/2026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5/5/2026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66726-77F2-4D41-BA1B-92AFEA6BB3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8E0E4-86A5-4DA7-865E-39CE08F19E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DD85-E4B8-D174-A8A9-642995FC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6537E-B42D-727A-B6BD-4062066FB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0A1B-9D39-0486-4942-863CB670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07DD-7ECD-4413-80F2-7DB321A7A5FD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5B36-33DA-AAB3-9528-E1002B5E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86858-46BD-5078-0B4B-6CEDA54F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A947-4788-4B41-B6D1-B091FA344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5496-3356-0E39-BFD9-B4E842E2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90B1-2AFA-6D24-B010-AC876B434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D6D9-0422-4604-C833-C08EF83F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5E93-9E85-0BDF-7DEB-27B3EA99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01BFC-0426-86A7-6937-483F1944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C238-EC3B-CF2B-4763-FA284EE6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4F40F-B1EA-CA14-704A-5F887916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D2C3-1D4B-A6C7-5E57-44AD158E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1845-F3C5-3DEA-1916-7854E93E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1FB8-1637-C149-71E8-3B78FD5A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DDA7-3915-CEBB-3132-528D52A2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6A11-C4FC-DD33-A719-DB65E5A82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AE010-D4D2-BA31-5874-4D9EBCF96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B2CF9-ACBA-7E69-BFC9-3869224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8A04C-3F08-358D-92AF-97BD128C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A50FB-53F4-61CE-0A5D-3579F481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BE3C-0174-980D-AD2B-C16CD7C9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2563E-6142-E8EF-7E55-F73CAAF6D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7EE21-331C-EF48-2427-0D40CAB81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2C9A8-6D88-7F6F-172C-FDF0FAA6D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5596-456A-D120-37CF-8128B0D0F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C0AE-5CCE-0E50-294E-92054634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68286-3BD4-52B1-21B0-FC72EF4F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AC243-02E4-8CEC-EB63-D5D24CF8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07A9-E33C-4AE0-0CC1-341884F8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31BF6-23CE-FE21-0942-7D85B94F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2E9B9-3153-C3DF-DFB5-B158B582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18059-CAFA-F9F4-5221-95CD1D32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48591-0C89-F6C6-0EA5-566739A6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54C24-70C5-42A9-EB60-59F182BA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91737-5009-7ECE-20A7-9EF32ECA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B481-B8B1-8A98-B3F7-C7D65E9F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B767-300D-4445-6505-E3ED3A35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DC5FB-088C-785A-1C61-C35B2936F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9DAF3-83B6-903E-9199-3EBCC0F5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C1D5-CA38-417F-0522-A96F5FC4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8022D-A398-F138-0347-1C77B606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1601-4C0F-5581-5244-6994A6CA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AAEF1-FB14-F9D2-CE2A-82038F6C8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B174E-8A79-77B6-E4F1-1FCC1FA81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533F3-F919-A8AD-0808-1B161055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C4E22-AF8C-13DB-598B-8A5548D6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CA3C5-3CD5-8462-CFF8-8730E865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719F-607D-2DC8-7575-E386F518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32D4A-54B0-330F-785C-1F9A002FE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A9F0-38CD-757B-1D84-F06EED11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E118F-C41B-1D0D-DDF8-FF758D96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9CDEB-0B9F-40D2-92B6-E9402DDA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09837-68AE-1893-A4D6-688907D93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884E8-684E-E2FE-AE9C-C57857E2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2067-0B2C-2D6E-43F5-F64C0829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08F86-0EDB-5414-5041-378F2060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8FE43-A70B-8875-3694-D3BBA01F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5/5/2026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5/5/2026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DA919-E045-2C95-046F-7D30BC55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9D5D-7786-5B24-24A9-096ACEB50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4DCD-9C55-621D-98E0-1A3255F44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07D7-A3F6-D93A-1DB6-2656BACE4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CFCE-FCCE-19F8-FA05-D115FF6F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AB09A-F46D-5387-515F-A341B7EFB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r="-1" b="-1"/>
          <a:stretch>
            <a:fillRect/>
          </a:stretch>
        </p:blipFill>
        <p:spPr>
          <a:xfrm>
            <a:off x="19" y="903"/>
            <a:ext cx="12185758" cy="6856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A9B9FC-E6B3-D0B0-F5FA-694981815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35" y="979046"/>
            <a:ext cx="5019874" cy="3308649"/>
          </a:xfrm>
        </p:spPr>
        <p:txBody>
          <a:bodyPr anchor="t">
            <a:normAutofit/>
          </a:bodyPr>
          <a:lstStyle/>
          <a:p>
            <a:r>
              <a:rPr lang="en-US" sz="5998" dirty="0">
                <a:solidFill>
                  <a:srgbClr val="FFFFFF"/>
                </a:solidFill>
              </a:rPr>
              <a:t>Santa Monica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5E513-4283-0CAE-24A0-FF2C90D39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12" y="5410200"/>
            <a:ext cx="5039472" cy="9906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of trustees</a:t>
            </a:r>
          </a:p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5, 2026</a:t>
            </a:r>
          </a:p>
        </p:txBody>
      </p:sp>
    </p:spTree>
    <p:extLst>
      <p:ext uri="{BB962C8B-B14F-4D97-AF65-F5344CB8AC3E}">
        <p14:creationId xmlns:p14="http://schemas.microsoft.com/office/powerpoint/2010/main" val="14883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150812" y="1219200"/>
            <a:ext cx="12038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Adopted Budget Non-Res. FTES: ~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&lt;7.03%&gt;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&lt;214.92&gt;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Q2 Non-Resident FTES </a:t>
            </a:r>
            <a:r>
              <a:rPr lang="en-US" sz="3600" dirty="0" err="1"/>
              <a:t>Proj</a:t>
            </a:r>
            <a:r>
              <a:rPr lang="en-US" sz="3600" dirty="0"/>
              <a:t>.: ~</a:t>
            </a:r>
            <a:r>
              <a:rPr lang="en-US" sz="3600" dirty="0">
                <a:solidFill>
                  <a:srgbClr val="FF0000"/>
                </a:solidFill>
              </a:rPr>
              <a:t>&lt;9.91%&gt; </a:t>
            </a:r>
            <a:r>
              <a:rPr lang="en-US" sz="3600" dirty="0"/>
              <a:t>or </a:t>
            </a:r>
            <a:r>
              <a:rPr lang="en-US" sz="3600" dirty="0">
                <a:solidFill>
                  <a:srgbClr val="FF0000"/>
                </a:solidFill>
              </a:rPr>
              <a:t>&lt;298.39&gt;</a:t>
            </a:r>
            <a:r>
              <a:rPr lang="en-US" sz="3600" dirty="0"/>
              <a:t> FTES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Q3 Non-Resident FTES </a:t>
            </a:r>
            <a:r>
              <a:rPr lang="en-US" sz="3600" dirty="0" err="1"/>
              <a:t>Proj</a:t>
            </a:r>
            <a:r>
              <a:rPr lang="en-US" sz="3600" dirty="0"/>
              <a:t>.: ~</a:t>
            </a:r>
            <a:r>
              <a:rPr lang="en-US" sz="3600" dirty="0">
                <a:solidFill>
                  <a:srgbClr val="FF0000"/>
                </a:solidFill>
              </a:rPr>
              <a:t>&lt;9.58%&gt; </a:t>
            </a:r>
            <a:r>
              <a:rPr lang="en-US" sz="3600" dirty="0"/>
              <a:t>or </a:t>
            </a:r>
            <a:r>
              <a:rPr lang="en-US" sz="3600" dirty="0">
                <a:solidFill>
                  <a:srgbClr val="FF0000"/>
                </a:solidFill>
              </a:rPr>
              <a:t>&lt;288.44&gt;</a:t>
            </a:r>
            <a:r>
              <a:rPr lang="en-US" sz="3600" dirty="0"/>
              <a:t> FTES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2025-2026 Total Projected Non-resident FTES = 2,722.76</a:t>
            </a: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Non-Resident FTES Update</a:t>
            </a:r>
          </a:p>
        </p:txBody>
      </p:sp>
    </p:spTree>
    <p:extLst>
      <p:ext uri="{BB962C8B-B14F-4D97-AF65-F5344CB8AC3E}">
        <p14:creationId xmlns:p14="http://schemas.microsoft.com/office/powerpoint/2010/main" val="8913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42911"/>
              </p:ext>
            </p:extLst>
          </p:nvPr>
        </p:nvGraphicFramePr>
        <p:xfrm>
          <a:off x="227012" y="76200"/>
          <a:ext cx="11658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2284412" y="1295400"/>
            <a:ext cx="8229600" cy="4038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7085012" y="1066547"/>
            <a:ext cx="4482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&lt;1,536&gt;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&lt;36.06%&gt;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9765983" y="4710277"/>
            <a:ext cx="748029" cy="62372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7252135" y="1066547"/>
            <a:ext cx="3898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&lt;288&gt;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&lt;9.58%&gt;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Non-resident FTES</a:t>
            </a:r>
          </a:p>
        </p:txBody>
      </p:sp>
    </p:spTree>
    <p:extLst>
      <p:ext uri="{BB962C8B-B14F-4D97-AF65-F5344CB8AC3E}">
        <p14:creationId xmlns:p14="http://schemas.microsoft.com/office/powerpoint/2010/main" val="35174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B560-81A7-7C9F-8F40-D44F3548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2654F-E23D-2334-0053-A85D7D9B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457200"/>
            <a:ext cx="11152775" cy="5505165"/>
          </a:xfrm>
        </p:spPr>
        <p:txBody>
          <a:bodyPr>
            <a:normAutofit/>
          </a:bodyPr>
          <a:lstStyle/>
          <a:p>
            <a:r>
              <a:rPr lang="en-US" sz="3600" dirty="0"/>
              <a:t>Non-Resident Tuition revenue </a:t>
            </a:r>
          </a:p>
          <a:p>
            <a:pPr marL="1199790" lvl="2" indent="-28566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2021-22 = $21,657,241</a:t>
            </a:r>
          </a:p>
          <a:p>
            <a:pPr marL="1199790" lvl="2" indent="-28566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2022-23 = $22,922,455</a:t>
            </a:r>
          </a:p>
          <a:p>
            <a:pPr marL="1199790" lvl="2" indent="-28566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2023-24 = $25,304,446</a:t>
            </a:r>
          </a:p>
          <a:p>
            <a:pPr marL="1199790" lvl="2" indent="-28566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2024-25 = $28,293,450</a:t>
            </a:r>
          </a:p>
          <a:p>
            <a:pPr marL="1199790" lvl="2" indent="-285664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2025-26 = $27,693,658 projected</a:t>
            </a:r>
          </a:p>
          <a:p>
            <a:pPr marL="742727" lvl="1" indent="-285664"/>
            <a:r>
              <a:rPr lang="en-US" sz="3200" i="1" dirty="0"/>
              <a:t>2025-26 reflects </a:t>
            </a:r>
            <a:r>
              <a:rPr lang="en-US" sz="3200" i="1" dirty="0">
                <a:solidFill>
                  <a:srgbClr val="FF0000"/>
                </a:solidFill>
              </a:rPr>
              <a:t>&lt;9.58%&gt; </a:t>
            </a:r>
            <a:r>
              <a:rPr lang="en-US" sz="3200" i="1" dirty="0"/>
              <a:t>decrease in FTES and 6.42% increase in fees</a:t>
            </a:r>
          </a:p>
          <a:p>
            <a:pPr marL="0" indent="0">
              <a:buNone/>
            </a:pPr>
            <a:endParaRPr lang="en-US" sz="2399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3C2D7-B931-CD1C-7F3B-6ED1322D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" y="5820830"/>
            <a:ext cx="969348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227012" y="999885"/>
            <a:ext cx="1181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2.32%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$5,212,637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Above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Majority of Increase Due To One-time Items/Actions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One-time SMC Foundation Support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One-time Sweep of Auxiliary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One-time Wildfire Funding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Total One-time Unrestricted General Fund: </a:t>
            </a:r>
            <a:r>
              <a:rPr lang="en-US" sz="2800" dirty="0">
                <a:solidFill>
                  <a:srgbClr val="00B050"/>
                </a:solidFill>
              </a:rPr>
              <a:t>$5,701,643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Strength in Fee Based Instruction: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$251,536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Decreased Ongoing Revenue in Student Fees, Interest, Lottery and Non-resident Tuition of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&lt;$841,572&gt;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335638"/>
            <a:ext cx="12039600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Other Major Revenue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204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-1" y="999885"/>
            <a:ext cx="12188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Expenditures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0.74%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$1,744,831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above Adopted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Vacation Payout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$1,172,784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Increased number of retirements submitted for June 30, 2026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$1,000,000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sections related to SMCF Donation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Supplies and Contracts: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$570,781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Superintendent/President Search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Human Resources Legal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Support Services for Employees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Strategic Enrollment Management Academy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28062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053B8-E8E4-A675-9E20-DD1F157C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1F9B9A70-B655-F9CC-CB71-DF12ABA4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4D6EE-5A6D-B6D1-01D8-D49B53F4B3AD}"/>
              </a:ext>
            </a:extLst>
          </p:cNvPr>
          <p:cNvSpPr txBox="1"/>
          <p:nvPr/>
        </p:nvSpPr>
        <p:spPr>
          <a:xfrm>
            <a:off x="-1" y="999885"/>
            <a:ext cx="121888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Insurance and Utilities: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$745,000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Insurance =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$400,000 one-time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Schools Excess Liability Fund (SELF): 80’s to mid-2000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Self insurance JPA with most K-14 Districts as members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AB 218 – Opened window of litigation against agencies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 claims against SMC but required to fund settlements of JPA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Budgeted ~$400,000 for 25-26 funding. Recent actuarial resulted in no additional funding in 25-26. Will resume in 26-27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45B7EE0-B4C7-891B-A5DE-4C6448E5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</p:spTree>
    <p:extLst>
      <p:ext uri="{BB962C8B-B14F-4D97-AF65-F5344CB8AC3E}">
        <p14:creationId xmlns:p14="http://schemas.microsoft.com/office/powerpoint/2010/main" val="173838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8AAB-D727-3997-EE2E-9659CD24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A5D9E93A-6899-2E66-5F55-E07A797A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A7DDB8-68C8-A637-B8EA-9A36EA4BD257}"/>
              </a:ext>
            </a:extLst>
          </p:cNvPr>
          <p:cNvSpPr txBox="1"/>
          <p:nvPr/>
        </p:nvSpPr>
        <p:spPr>
          <a:xfrm>
            <a:off x="-1" y="999885"/>
            <a:ext cx="121888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Utilities =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$345,000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Utility User Tax Exemption Project – Ferris Kawar</a:t>
            </a: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Banking of Winter Hours: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$466,801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deferred</a:t>
            </a:r>
          </a:p>
          <a:p>
            <a:pPr lvl="2"/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2E6E6415-9C0F-AEE8-1FB0-57EC26D0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42817"/>
            <a:ext cx="11125199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Major Expenditure Assumption Updates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D5C1A-3337-5219-66FF-0B61B719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12" y="2051744"/>
            <a:ext cx="2590800" cy="33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312C-EFB3-D1B2-68BC-5471229F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10C0CE-7F29-9CC8-735E-E4D97F6BE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10696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8AB476-EA15-BFEA-69F5-CB73CD87D6B5}"/>
              </a:ext>
            </a:extLst>
          </p:cNvPr>
          <p:cNvCxnSpPr>
            <a:cxnSpLocks/>
          </p:cNvCxnSpPr>
          <p:nvPr/>
        </p:nvCxnSpPr>
        <p:spPr>
          <a:xfrm flipV="1">
            <a:off x="5520868" y="1752600"/>
            <a:ext cx="4764544" cy="23622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65CA47-04D5-D97B-B916-C248216242E8}"/>
              </a:ext>
            </a:extLst>
          </p:cNvPr>
          <p:cNvSpPr txBox="1"/>
          <p:nvPr/>
        </p:nvSpPr>
        <p:spPr>
          <a:xfrm>
            <a:off x="7161212" y="322580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$23,789,394  or 20.2%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6FED4-B11F-0707-DF6D-56AAFF16228C}"/>
              </a:ext>
            </a:extLst>
          </p:cNvPr>
          <p:cNvCxnSpPr>
            <a:cxnSpLocks/>
          </p:cNvCxnSpPr>
          <p:nvPr/>
        </p:nvCxnSpPr>
        <p:spPr>
          <a:xfrm>
            <a:off x="9828212" y="1600200"/>
            <a:ext cx="457200" cy="76200"/>
          </a:xfrm>
          <a:prstGeom prst="straightConnector1">
            <a:avLst/>
          </a:prstGeom>
          <a:ln w="3492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210FE7-3BCF-0DE5-3E67-EF89F89D87D4}"/>
              </a:ext>
            </a:extLst>
          </p:cNvPr>
          <p:cNvSpPr txBox="1"/>
          <p:nvPr/>
        </p:nvSpPr>
        <p:spPr>
          <a:xfrm>
            <a:off x="7770812" y="1038880"/>
            <a:ext cx="346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&lt;$259,979&gt; or &lt;0.2%&gt;</a:t>
            </a:r>
          </a:p>
        </p:txBody>
      </p:sp>
    </p:spTree>
    <p:extLst>
      <p:ext uri="{BB962C8B-B14F-4D97-AF65-F5344CB8AC3E}">
        <p14:creationId xmlns:p14="http://schemas.microsoft.com/office/powerpoint/2010/main" val="37375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461274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5942012" y="1219200"/>
            <a:ext cx="4343400" cy="23622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5576528" y="1600200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$15,029,760 or 25.5%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 flipV="1">
            <a:off x="9752012" y="1219200"/>
            <a:ext cx="457200" cy="1524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5942012" y="1109990"/>
            <a:ext cx="3017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$2,160,296 or 3.0%</a:t>
            </a:r>
          </a:p>
        </p:txBody>
      </p:sp>
    </p:spTree>
    <p:extLst>
      <p:ext uri="{BB962C8B-B14F-4D97-AF65-F5344CB8AC3E}">
        <p14:creationId xmlns:p14="http://schemas.microsoft.com/office/powerpoint/2010/main" val="72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537066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 flipV="1">
            <a:off x="9142412" y="2209800"/>
            <a:ext cx="1143000" cy="12192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6704012" y="2209800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$182,388 or 28.7%</a:t>
            </a:r>
          </a:p>
        </p:txBody>
      </p:sp>
    </p:spTree>
    <p:extLst>
      <p:ext uri="{BB962C8B-B14F-4D97-AF65-F5344CB8AC3E}">
        <p14:creationId xmlns:p14="http://schemas.microsoft.com/office/powerpoint/2010/main" val="39597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20219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>
                <a:solidFill>
                  <a:schemeClr val="tx2">
                    <a:lumMod val="75000"/>
                  </a:schemeClr>
                </a:solidFill>
              </a:rPr>
              <a:t>Things WILL Change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80C3F53D-CAFC-1738-F7AE-98EAB983A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277779"/>
              </p:ext>
            </p:extLst>
          </p:nvPr>
        </p:nvGraphicFramePr>
        <p:xfrm>
          <a:off x="455631" y="990600"/>
          <a:ext cx="1158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9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699773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146CC-2309-21BA-8E54-747EB96FABC9}"/>
              </a:ext>
            </a:extLst>
          </p:cNvPr>
          <p:cNvCxnSpPr>
            <a:cxnSpLocks/>
          </p:cNvCxnSpPr>
          <p:nvPr/>
        </p:nvCxnSpPr>
        <p:spPr>
          <a:xfrm>
            <a:off x="9828212" y="3790891"/>
            <a:ext cx="341312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6DDF2D-01CA-7E03-26A2-4BDAF5389EBB}"/>
              </a:ext>
            </a:extLst>
          </p:cNvPr>
          <p:cNvSpPr txBox="1"/>
          <p:nvPr/>
        </p:nvSpPr>
        <p:spPr>
          <a:xfrm>
            <a:off x="7542212" y="2569289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$81,238 or &lt;0.7%&gt;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3E5C0-F1E8-3D1E-35CF-682C2DD5282D}"/>
              </a:ext>
            </a:extLst>
          </p:cNvPr>
          <p:cNvSpPr txBox="1"/>
          <p:nvPr/>
        </p:nvSpPr>
        <p:spPr>
          <a:xfrm>
            <a:off x="6399212" y="4343400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$528,370 or 4.9%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69A88-B1A7-B3D5-9FA4-286DE8B0BCA2}"/>
              </a:ext>
            </a:extLst>
          </p:cNvPr>
          <p:cNvCxnSpPr>
            <a:cxnSpLocks/>
          </p:cNvCxnSpPr>
          <p:nvPr/>
        </p:nvCxnSpPr>
        <p:spPr>
          <a:xfrm flipV="1">
            <a:off x="5865812" y="3810000"/>
            <a:ext cx="4267200" cy="276255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586216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E6225C-1396-19D9-372F-CBCBD1978502}"/>
              </a:ext>
            </a:extLst>
          </p:cNvPr>
          <p:cNvCxnSpPr>
            <a:cxnSpLocks/>
          </p:cNvCxnSpPr>
          <p:nvPr/>
        </p:nvCxnSpPr>
        <p:spPr>
          <a:xfrm flipV="1">
            <a:off x="5637212" y="1219200"/>
            <a:ext cx="4495800" cy="2514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1530C3-D0F8-69E5-36AF-6260E60FB051}"/>
              </a:ext>
            </a:extLst>
          </p:cNvPr>
          <p:cNvSpPr txBox="1"/>
          <p:nvPr/>
        </p:nvSpPr>
        <p:spPr>
          <a:xfrm>
            <a:off x="4833816" y="1671340"/>
            <a:ext cx="3199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$2,620,511 or 69.6%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BD43FD-28AD-EBE7-62D0-526B3CDAE418}"/>
              </a:ext>
            </a:extLst>
          </p:cNvPr>
          <p:cNvCxnSpPr>
            <a:cxnSpLocks/>
          </p:cNvCxnSpPr>
          <p:nvPr/>
        </p:nvCxnSpPr>
        <p:spPr>
          <a:xfrm flipV="1">
            <a:off x="9218612" y="1219200"/>
            <a:ext cx="914400" cy="60960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34B620-BE2C-6A23-B637-198CFED955FB}"/>
              </a:ext>
            </a:extLst>
          </p:cNvPr>
          <p:cNvSpPr txBox="1"/>
          <p:nvPr/>
        </p:nvSpPr>
        <p:spPr>
          <a:xfrm>
            <a:off x="6551612" y="1099469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$548,830 or 9.4%</a:t>
            </a:r>
          </a:p>
        </p:txBody>
      </p:sp>
    </p:spTree>
    <p:extLst>
      <p:ext uri="{BB962C8B-B14F-4D97-AF65-F5344CB8AC3E}">
        <p14:creationId xmlns:p14="http://schemas.microsoft.com/office/powerpoint/2010/main" val="28122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8314"/>
              </p:ext>
            </p:extLst>
          </p:nvPr>
        </p:nvGraphicFramePr>
        <p:xfrm>
          <a:off x="150812" y="76200"/>
          <a:ext cx="1186725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FD978E8-600D-D91F-948E-4262E559E205}"/>
              </a:ext>
            </a:extLst>
          </p:cNvPr>
          <p:cNvCxnSpPr>
            <a:cxnSpLocks/>
          </p:cNvCxnSpPr>
          <p:nvPr/>
        </p:nvCxnSpPr>
        <p:spPr>
          <a:xfrm flipV="1">
            <a:off x="9675812" y="1771710"/>
            <a:ext cx="671575" cy="20949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5EF728-F3AB-AD8F-6C0B-B296572FE0E3}"/>
              </a:ext>
            </a:extLst>
          </p:cNvPr>
          <p:cNvSpPr txBox="1"/>
          <p:nvPr/>
        </p:nvSpPr>
        <p:spPr>
          <a:xfrm>
            <a:off x="6786253" y="137160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$75,897 or 3.8%</a:t>
            </a:r>
          </a:p>
        </p:txBody>
      </p:sp>
    </p:spTree>
    <p:extLst>
      <p:ext uri="{BB962C8B-B14F-4D97-AF65-F5344CB8AC3E}">
        <p14:creationId xmlns:p14="http://schemas.microsoft.com/office/powerpoint/2010/main" val="14164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5418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CB85B-BBC6-4300-91AD-19A0694CF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49705"/>
              </p:ext>
            </p:extLst>
          </p:nvPr>
        </p:nvGraphicFramePr>
        <p:xfrm>
          <a:off x="303212" y="795982"/>
          <a:ext cx="11734800" cy="50509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07500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3525630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3001670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765617">
                <a:tc>
                  <a:txBody>
                    <a:bodyPr/>
                    <a:lstStyle/>
                    <a:p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Adopted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Third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Beg.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23,529,795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23,529,795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223,080,065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222,681,753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54739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 - 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234,619,530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233,901,894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&lt;11,539,465&gt;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&lt;11,220,141&gt;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01920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One-time Revenue and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Exp. 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1,453,476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4,601,958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55001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Surplus/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&lt;10,085,989&gt;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&lt;6,618,183&gt;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Ending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13,443,806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16,911,612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FB to Total Expenditure and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Trfr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12" name="Title 12">
            <a:extLst>
              <a:ext uri="{FF2B5EF4-FFF2-40B4-BE49-F238E27FC236}">
                <a16:creationId xmlns:a16="http://schemas.microsoft.com/office/drawing/2014/main" id="{999D855C-5388-4B97-90E0-FD1AE0D974F5}"/>
              </a:ext>
            </a:extLst>
          </p:cNvPr>
          <p:cNvSpPr txBox="1">
            <a:spLocks/>
          </p:cNvSpPr>
          <p:nvPr/>
        </p:nvSpPr>
        <p:spPr>
          <a:xfrm>
            <a:off x="850532" y="262582"/>
            <a:ext cx="10820399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Fund Balance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EFDBC6-10EE-96CD-6A69-963AA4EB948D}"/>
              </a:ext>
            </a:extLst>
          </p:cNvPr>
          <p:cNvSpPr/>
          <p:nvPr/>
        </p:nvSpPr>
        <p:spPr>
          <a:xfrm>
            <a:off x="9066212" y="320040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9C5A77-DE51-A523-DDA6-C14B3766264E}"/>
              </a:ext>
            </a:extLst>
          </p:cNvPr>
          <p:cNvSpPr/>
          <p:nvPr/>
        </p:nvSpPr>
        <p:spPr>
          <a:xfrm>
            <a:off x="9066212" y="3751989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60C8D2-4EF5-40F1-DDDB-92AB964FC2E2}"/>
              </a:ext>
            </a:extLst>
          </p:cNvPr>
          <p:cNvSpPr/>
          <p:nvPr/>
        </p:nvSpPr>
        <p:spPr>
          <a:xfrm>
            <a:off x="9066212" y="4295050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B7459A2-0485-C507-E508-A538F8EBB49B}"/>
              </a:ext>
            </a:extLst>
          </p:cNvPr>
          <p:cNvSpPr/>
          <p:nvPr/>
        </p:nvSpPr>
        <p:spPr>
          <a:xfrm>
            <a:off x="9066212" y="4799445"/>
            <a:ext cx="914400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DE9C4C-494F-991C-E7E0-D1B4D0AB68D9}"/>
              </a:ext>
            </a:extLst>
          </p:cNvPr>
          <p:cNvSpPr/>
          <p:nvPr/>
        </p:nvSpPr>
        <p:spPr>
          <a:xfrm>
            <a:off x="9034606" y="5338705"/>
            <a:ext cx="1631806" cy="457200"/>
          </a:xfrm>
          <a:prstGeom prst="rightArrow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1CC8B-33D5-611D-DE05-CE86FDD3E30B}"/>
              </a:ext>
            </a:extLst>
          </p:cNvPr>
          <p:cNvSpPr txBox="1"/>
          <p:nvPr/>
        </p:nvSpPr>
        <p:spPr>
          <a:xfrm>
            <a:off x="1217612" y="6179383"/>
            <a:ext cx="708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*Chancellor’s Office recommended minimum fund balance is 16.67%</a:t>
            </a:r>
          </a:p>
        </p:txBody>
      </p:sp>
    </p:spTree>
    <p:extLst>
      <p:ext uri="{BB962C8B-B14F-4D97-AF65-F5344CB8AC3E}">
        <p14:creationId xmlns:p14="http://schemas.microsoft.com/office/powerpoint/2010/main" val="25405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080679"/>
              </p:ext>
            </p:extLst>
          </p:nvPr>
        </p:nvGraphicFramePr>
        <p:xfrm>
          <a:off x="152360" y="77073"/>
          <a:ext cx="11864162" cy="639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67E479-AD98-DD7C-A6CB-69BB95C3239A}"/>
              </a:ext>
            </a:extLst>
          </p:cNvPr>
          <p:cNvCxnSpPr>
            <a:cxnSpLocks/>
          </p:cNvCxnSpPr>
          <p:nvPr/>
        </p:nvCxnSpPr>
        <p:spPr>
          <a:xfrm>
            <a:off x="6018212" y="1295400"/>
            <a:ext cx="4572000" cy="4038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1E412E6-6895-A3D6-D670-543CD5349C52}"/>
              </a:ext>
            </a:extLst>
          </p:cNvPr>
          <p:cNvSpPr txBox="1"/>
          <p:nvPr/>
        </p:nvSpPr>
        <p:spPr>
          <a:xfrm>
            <a:off x="7618412" y="1371600"/>
            <a:ext cx="4204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in Fund Balance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&lt;$27,002,996&gt;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&lt;61.5%&gt;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30B586-2426-08EF-7B49-2A654D35331B}"/>
              </a:ext>
            </a:extLst>
          </p:cNvPr>
          <p:cNvSpPr txBox="1"/>
          <p:nvPr/>
        </p:nvSpPr>
        <p:spPr>
          <a:xfrm>
            <a:off x="3900667" y="3497580"/>
            <a:ext cx="3247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to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&lt;$562,562&gt;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month</a:t>
            </a:r>
          </a:p>
        </p:txBody>
      </p:sp>
    </p:spTree>
    <p:extLst>
      <p:ext uri="{BB962C8B-B14F-4D97-AF65-F5344CB8AC3E}">
        <p14:creationId xmlns:p14="http://schemas.microsoft.com/office/powerpoint/2010/main" val="6044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98A7-8B52-7C10-8852-37A8BF54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9A824FE-D0B4-908A-D80A-4B4202C1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2026-2027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Projection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C78CF47D-5B73-55C6-67C3-F89B3DC2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E8E2E-BFCB-198A-A930-FB50FCB6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DE82FCC4-8DE1-7EEF-0627-FB8752256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9426"/>
              </p:ext>
            </p:extLst>
          </p:nvPr>
        </p:nvGraphicFramePr>
        <p:xfrm>
          <a:off x="3174" y="0"/>
          <a:ext cx="12185651" cy="64403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95009">
                  <a:extLst>
                    <a:ext uri="{9D8B030D-6E8A-4147-A177-3AD203B41FA5}">
                      <a16:colId xmlns:a16="http://schemas.microsoft.com/office/drawing/2014/main" val="1621768518"/>
                    </a:ext>
                  </a:extLst>
                </a:gridCol>
                <a:gridCol w="2578508">
                  <a:extLst>
                    <a:ext uri="{9D8B030D-6E8A-4147-A177-3AD203B41FA5}">
                      <a16:colId xmlns:a16="http://schemas.microsoft.com/office/drawing/2014/main" val="851110215"/>
                    </a:ext>
                  </a:extLst>
                </a:gridCol>
                <a:gridCol w="2815261">
                  <a:extLst>
                    <a:ext uri="{9D8B030D-6E8A-4147-A177-3AD203B41FA5}">
                      <a16:colId xmlns:a16="http://schemas.microsoft.com/office/drawing/2014/main" val="180872686"/>
                    </a:ext>
                  </a:extLst>
                </a:gridCol>
                <a:gridCol w="2396873">
                  <a:extLst>
                    <a:ext uri="{9D8B030D-6E8A-4147-A177-3AD203B41FA5}">
                      <a16:colId xmlns:a16="http://schemas.microsoft.com/office/drawing/2014/main" val="3509267631"/>
                    </a:ext>
                  </a:extLst>
                </a:gridCol>
              </a:tblGrid>
              <a:tr h="664767">
                <a:tc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Q3 Projected </a:t>
                      </a:r>
                    </a:p>
                    <a:p>
                      <a:pPr algn="ctr"/>
                      <a:r>
                        <a:rPr lang="en-US" sz="2000" b="1" dirty="0"/>
                        <a:t>2025-2026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Projected </a:t>
                      </a:r>
                    </a:p>
                    <a:p>
                      <a:pPr algn="ctr"/>
                      <a:r>
                        <a:rPr lang="en-US" sz="2000" dirty="0"/>
                        <a:t>2026-2027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 2026-2027</a:t>
                      </a:r>
                    </a:p>
                    <a:p>
                      <a:pPr algn="ctr"/>
                      <a:r>
                        <a:rPr lang="en-US" sz="2000" b="1" dirty="0"/>
                        <a:t>Reduction Needed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642081221"/>
                  </a:ext>
                </a:extLst>
              </a:tr>
              <a:tr h="580176">
                <a:tc>
                  <a:txBody>
                    <a:bodyPr/>
                    <a:lstStyle/>
                    <a:p>
                      <a:r>
                        <a:rPr lang="en-US" sz="2400" dirty="0"/>
                        <a:t>Beg. Fund Balance: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23,529,795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16,911,612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16,911,612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79703562"/>
                  </a:ext>
                </a:extLst>
              </a:tr>
              <a:tr h="654047">
                <a:tc>
                  <a:txBody>
                    <a:bodyPr/>
                    <a:lstStyle/>
                    <a:p>
                      <a:r>
                        <a:rPr lang="en-US" sz="2400" dirty="0"/>
                        <a:t>Ongoing Revenue: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222,681,753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223,194,675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223,194,675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06111869"/>
                  </a:ext>
                </a:extLst>
              </a:tr>
              <a:tr h="654047">
                <a:tc>
                  <a:txBody>
                    <a:bodyPr/>
                    <a:lstStyle/>
                    <a:p>
                      <a:r>
                        <a:rPr lang="en-US" sz="2400" dirty="0"/>
                        <a:t>Ongoing Expenditure: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233,901,894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237,943,726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237,943,726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17293132"/>
                  </a:ext>
                </a:extLst>
              </a:tr>
              <a:tr h="635305">
                <a:tc>
                  <a:txBody>
                    <a:bodyPr/>
                    <a:lstStyle/>
                    <a:p>
                      <a:r>
                        <a:rPr lang="en-US" sz="2400" dirty="0"/>
                        <a:t>Structural Surplus/Deficit: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&lt;11,220,141&gt;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&lt;14,749,051&gt;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&lt;14,749,051&gt;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542694748"/>
                  </a:ext>
                </a:extLst>
              </a:tr>
              <a:tr h="63535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 One-time Items: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4,601,958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91402067"/>
                  </a:ext>
                </a:extLst>
              </a:tr>
              <a:tr h="49134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Surplus/Deficit w/OT Items: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&lt;6,618,183&gt;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&lt;14,749,051&gt;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&lt;14,749,051&gt;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839378868"/>
                  </a:ext>
                </a:extLst>
              </a:tr>
              <a:tr h="491343">
                <a:tc>
                  <a:txBody>
                    <a:bodyPr/>
                    <a:lstStyle/>
                    <a:p>
                      <a:r>
                        <a:rPr lang="en-US" sz="2400" dirty="0"/>
                        <a:t>Deficit Reduction to Balance: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14,749,051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233821118"/>
                  </a:ext>
                </a:extLst>
              </a:tr>
              <a:tr h="491343">
                <a:tc>
                  <a:txBody>
                    <a:bodyPr/>
                    <a:lstStyle/>
                    <a:p>
                      <a:r>
                        <a:rPr lang="en-US" sz="2400" dirty="0"/>
                        <a:t>Ending Fund Balance: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16,911,612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2,162,562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16,911,612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164710858"/>
                  </a:ext>
                </a:extLst>
              </a:tr>
              <a:tr h="1025975">
                <a:tc>
                  <a:txBody>
                    <a:bodyPr/>
                    <a:lstStyle/>
                    <a:p>
                      <a:r>
                        <a:rPr lang="en-US" sz="2400" dirty="0"/>
                        <a:t>FB to Total Expenditure and </a:t>
                      </a:r>
                      <a:r>
                        <a:rPr lang="en-US" sz="2400" dirty="0" err="1"/>
                        <a:t>Trf</a:t>
                      </a:r>
                      <a:r>
                        <a:rPr lang="en-US" sz="2400" dirty="0"/>
                        <a:t>:</a:t>
                      </a:r>
                    </a:p>
                    <a:p>
                      <a:r>
                        <a:rPr lang="en-US" sz="11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*Note: 2026-27 includes Board approved furlough and freeze of longevity, step and column for management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7.14%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0.91%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7.58%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20546327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3DB410-A59A-8B42-DC0C-3354E4B9A13B}"/>
              </a:ext>
            </a:extLst>
          </p:cNvPr>
          <p:cNvSpPr/>
          <p:nvPr/>
        </p:nvSpPr>
        <p:spPr>
          <a:xfrm>
            <a:off x="0" y="1303157"/>
            <a:ext cx="12188825" cy="19734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FE43CE-615A-613A-EC56-CA74B50D8E97}"/>
              </a:ext>
            </a:extLst>
          </p:cNvPr>
          <p:cNvSpPr/>
          <p:nvPr/>
        </p:nvSpPr>
        <p:spPr>
          <a:xfrm>
            <a:off x="-3175" y="3200400"/>
            <a:ext cx="12188825" cy="323993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905072-37B5-FDBE-5C68-40C6B273BB1A}"/>
              </a:ext>
            </a:extLst>
          </p:cNvPr>
          <p:cNvSpPr/>
          <p:nvPr/>
        </p:nvSpPr>
        <p:spPr>
          <a:xfrm>
            <a:off x="4738319" y="762000"/>
            <a:ext cx="2612865" cy="540310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CD55A7-6389-6D89-F8A7-66181069FB9B}"/>
              </a:ext>
            </a:extLst>
          </p:cNvPr>
          <p:cNvSpPr/>
          <p:nvPr/>
        </p:nvSpPr>
        <p:spPr>
          <a:xfrm>
            <a:off x="7394775" y="762000"/>
            <a:ext cx="2612865" cy="540310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89B126-A8BA-A3B7-D53A-A2A3B6C8108E}"/>
              </a:ext>
            </a:extLst>
          </p:cNvPr>
          <p:cNvSpPr/>
          <p:nvPr/>
        </p:nvSpPr>
        <p:spPr>
          <a:xfrm>
            <a:off x="10051232" y="4414171"/>
            <a:ext cx="2134418" cy="50483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77F301-C39A-DBC3-59BA-95FEAED85D0E}"/>
              </a:ext>
            </a:extLst>
          </p:cNvPr>
          <p:cNvCxnSpPr>
            <a:cxnSpLocks/>
          </p:cNvCxnSpPr>
          <p:nvPr/>
        </p:nvCxnSpPr>
        <p:spPr>
          <a:xfrm>
            <a:off x="6856412" y="1107613"/>
            <a:ext cx="1371600" cy="407398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B5E21B-3EB9-AA4B-5BBB-0567A27B30B1}"/>
              </a:ext>
            </a:extLst>
          </p:cNvPr>
          <p:cNvCxnSpPr>
            <a:cxnSpLocks/>
          </p:cNvCxnSpPr>
          <p:nvPr/>
        </p:nvCxnSpPr>
        <p:spPr>
          <a:xfrm>
            <a:off x="6932612" y="926203"/>
            <a:ext cx="3298037" cy="427063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3137DAF-F66C-468C-8B1C-C8B777572D25}"/>
              </a:ext>
            </a:extLst>
          </p:cNvPr>
          <p:cNvSpPr txBox="1">
            <a:spLocks/>
          </p:cNvSpPr>
          <p:nvPr/>
        </p:nvSpPr>
        <p:spPr>
          <a:xfrm>
            <a:off x="150814" y="1066800"/>
            <a:ext cx="11402161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Expenditures continue to outpace revenues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Continued budget balancing actions needs to occur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 Revise will be important but not the solution</a:t>
            </a:r>
          </a:p>
          <a:p>
            <a:pPr lvl="2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2026-2027 Tentative Budget in June</a:t>
            </a: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54CA184-8940-458D-B8A7-FA52C901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04" y="3429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Key Take </a:t>
            </a:r>
            <a:r>
              <a:rPr lang="en-US" sz="4800" b="1" u="sng" dirty="0" err="1">
                <a:solidFill>
                  <a:schemeClr val="tx2">
                    <a:lumMod val="75000"/>
                  </a:schemeClr>
                </a:solidFill>
              </a:rPr>
              <a:t>Aways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F7A9C7A3-A510-4BC9-9E86-2DDD158DA668}"/>
              </a:ext>
            </a:extLst>
          </p:cNvPr>
          <p:cNvSpPr txBox="1">
            <a:spLocks/>
          </p:cNvSpPr>
          <p:nvPr/>
        </p:nvSpPr>
        <p:spPr>
          <a:xfrm>
            <a:off x="228600" y="455851"/>
            <a:ext cx="10514013" cy="613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Special Thank You To…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Veronica Diaz and the Budget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John Greenlee, Yu-Ngok Lo</a:t>
            </a: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 Facilities Planning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Kim Tran, Irma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and the Accounting Team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3550" lvl="2" indent="0" algn="ctr">
              <a:buFont typeface="Arial" pitchFamily="34" charset="0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Budget Committee</a:t>
            </a:r>
          </a:p>
          <a:p>
            <a:pPr marL="463550" lvl="2" indent="0" algn="ctr">
              <a:buFont typeface="Arial" pitchFamily="34" charset="0"/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Font typeface="Arial" pitchFamily="34" charset="0"/>
              <a:buNone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500" dirty="0"/>
          </a:p>
          <a:p>
            <a:pPr lvl="1"/>
            <a:endParaRPr lang="en-US" sz="3100" dirty="0"/>
          </a:p>
          <a:p>
            <a:pPr marL="682625" lvl="3" indent="0">
              <a:buFont typeface="Arial" pitchFamily="34" charset="0"/>
              <a:buNone/>
            </a:pPr>
            <a:endParaRPr lang="en-US" sz="1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533400"/>
            <a:ext cx="10591799" cy="6057900"/>
          </a:xfrm>
        </p:spPr>
        <p:txBody>
          <a:bodyPr>
            <a:normAutofit/>
          </a:bodyPr>
          <a:lstStyle/>
          <a:p>
            <a:pPr lvl="1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073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B93ED-439D-4C19-9188-7995B7621B37}"/>
              </a:ext>
            </a:extLst>
          </p:cNvPr>
          <p:cNvSpPr txBox="1"/>
          <p:nvPr/>
        </p:nvSpPr>
        <p:spPr>
          <a:xfrm>
            <a:off x="455612" y="68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6858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solidFill>
                  <a:schemeClr val="tx2">
                    <a:lumMod val="75000"/>
                  </a:schemeClr>
                </a:solidFill>
              </a:rPr>
              <a:t>Overview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379412" y="1371600"/>
            <a:ext cx="1143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Recalculation of 2024-2025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Third Quarter Budget Update</a:t>
            </a:r>
          </a:p>
        </p:txBody>
      </p:sp>
    </p:spTree>
    <p:extLst>
      <p:ext uri="{BB962C8B-B14F-4D97-AF65-F5344CB8AC3E}">
        <p14:creationId xmlns:p14="http://schemas.microsoft.com/office/powerpoint/2010/main" val="3257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2" y="1828800"/>
            <a:ext cx="10896599" cy="19812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Recalculation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2024-2025</a:t>
            </a:r>
            <a:endParaRPr lang="en-US" sz="8800" b="1" i="1" u="sng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3" y="335638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What is a Recalculation?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2D0C52-7D4B-41BF-B7B3-BD8958EBBA82}"/>
              </a:ext>
            </a:extLst>
          </p:cNvPr>
          <p:cNvSpPr txBox="1"/>
          <p:nvPr/>
        </p:nvSpPr>
        <p:spPr>
          <a:xfrm>
            <a:off x="87496" y="762000"/>
            <a:ext cx="120138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January 2024: Governor proposes next years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May 2024: Governor revises January proposal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June/July 2024: State passes State budget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August 2024: CCCCO projects District funding (Advanced)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2025: Period 1 update (P1)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June 2025: Period 2 update (P2)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2026: State finalizes funding allocations and makes funding adjustments (Recalculation)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005" y="381000"/>
            <a:ext cx="11580813" cy="533400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</a:rPr>
              <a:t>Apportionment Recalculation Adjustments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7D594A-40D7-469F-836A-84E257C7D44A}"/>
              </a:ext>
            </a:extLst>
          </p:cNvPr>
          <p:cNvSpPr txBox="1"/>
          <p:nvPr/>
        </p:nvSpPr>
        <p:spPr>
          <a:xfrm>
            <a:off x="947561" y="1066800"/>
            <a:ext cx="102854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2017-2018: 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&lt;$13,026&gt;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2018-2019: $50,655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2019-2020: $708,695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2020-2021: $1,280,923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2021-2022: $480,299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2022-2023: $1,668,898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2023-2024: $2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2024-2025: </a:t>
            </a:r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&lt;$2&gt;</a:t>
            </a:r>
          </a:p>
        </p:txBody>
      </p:sp>
    </p:spTree>
    <p:extLst>
      <p:ext uri="{BB962C8B-B14F-4D97-AF65-F5344CB8AC3E}">
        <p14:creationId xmlns:p14="http://schemas.microsoft.com/office/powerpoint/2010/main" val="7133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056" y="2095500"/>
            <a:ext cx="11542711" cy="2667000"/>
          </a:xfrm>
        </p:spPr>
        <p:txBody>
          <a:bodyPr>
            <a:noAutofit/>
          </a:bodyPr>
          <a:lstStyle/>
          <a:p>
            <a:pPr algn="ctr"/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2025-2026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Third Quarter </a:t>
            </a:r>
            <a:b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u="sng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Update</a:t>
            </a:r>
          </a:p>
        </p:txBody>
      </p:sp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ta Monica College seal.svg">
            <a:extLst>
              <a:ext uri="{FF2B5EF4-FFF2-40B4-BE49-F238E27FC236}">
                <a16:creationId xmlns:a16="http://schemas.microsoft.com/office/drawing/2014/main" id="{53835909-F9B0-494F-A0C5-51C430D0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427"/>
            <a:ext cx="966904" cy="10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99A14-C778-4545-B90E-07F442B389BE}"/>
              </a:ext>
            </a:extLst>
          </p:cNvPr>
          <p:cNvSpPr txBox="1"/>
          <p:nvPr/>
        </p:nvSpPr>
        <p:spPr>
          <a:xfrm>
            <a:off x="0" y="838200"/>
            <a:ext cx="12188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 Credit FTES Projections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Adopted Budget: Credit Res. FTES: 0.0% or 0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 Projected Credit Res. FTES: ~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&lt;4.69%&gt;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&lt;794.31&gt;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 Projected Credit Res. FTES: ~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&lt;0.92%&gt;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&lt;155.43&gt;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2025-2026 Total Projected Credit Res. FTES = ~16,776.07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C269B974-CC7B-44DF-9EEB-3F52C174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152400"/>
            <a:ext cx="10210798" cy="5334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</a:rPr>
              <a:t>Resident FTES Assumption Update</a:t>
            </a:r>
          </a:p>
        </p:txBody>
      </p:sp>
    </p:spTree>
    <p:extLst>
      <p:ext uri="{BB962C8B-B14F-4D97-AF65-F5344CB8AC3E}">
        <p14:creationId xmlns:p14="http://schemas.microsoft.com/office/powerpoint/2010/main" val="42274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FEC41-8ECD-F44F-6639-B0D1676EE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37909"/>
              </p:ext>
            </p:extLst>
          </p:nvPr>
        </p:nvGraphicFramePr>
        <p:xfrm>
          <a:off x="989012" y="76200"/>
          <a:ext cx="10439399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1259E5-D3FC-9DE2-5BC3-02184A284CBD}"/>
              </a:ext>
            </a:extLst>
          </p:cNvPr>
          <p:cNvCxnSpPr>
            <a:cxnSpLocks/>
          </p:cNvCxnSpPr>
          <p:nvPr/>
        </p:nvCxnSpPr>
        <p:spPr>
          <a:xfrm>
            <a:off x="3122612" y="1524000"/>
            <a:ext cx="7086600" cy="32766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BA58E4-A46F-6023-6ACA-03C227AAC27B}"/>
              </a:ext>
            </a:extLst>
          </p:cNvPr>
          <p:cNvSpPr txBox="1"/>
          <p:nvPr/>
        </p:nvSpPr>
        <p:spPr>
          <a:xfrm>
            <a:off x="7192157" y="1217474"/>
            <a:ext cx="4482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~&lt;2,725&gt;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&lt;13.97%&gt;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BEB615-C0BB-1179-F697-7E95C011C2B9}"/>
              </a:ext>
            </a:extLst>
          </p:cNvPr>
          <p:cNvCxnSpPr>
            <a:cxnSpLocks/>
          </p:cNvCxnSpPr>
          <p:nvPr/>
        </p:nvCxnSpPr>
        <p:spPr>
          <a:xfrm>
            <a:off x="9245045" y="4419600"/>
            <a:ext cx="964167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5B839F-8C0F-301D-F8FF-80E1B5D186EA}"/>
              </a:ext>
            </a:extLst>
          </p:cNvPr>
          <p:cNvSpPr txBox="1"/>
          <p:nvPr/>
        </p:nvSpPr>
        <p:spPr>
          <a:xfrm>
            <a:off x="1674812" y="4191000"/>
            <a:ext cx="4015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~&lt;156&gt;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&lt;0.92%&gt;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Decrease in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Credit Resident FTES</a:t>
            </a:r>
          </a:p>
        </p:txBody>
      </p:sp>
    </p:spTree>
    <p:extLst>
      <p:ext uri="{BB962C8B-B14F-4D97-AF65-F5344CB8AC3E}">
        <p14:creationId xmlns:p14="http://schemas.microsoft.com/office/powerpoint/2010/main" val="18649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14263</TotalTime>
  <Words>1060</Words>
  <Application>Microsoft Office PowerPoint</Application>
  <PresentationFormat>Custom</PresentationFormat>
  <Paragraphs>264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Corbel</vt:lpstr>
      <vt:lpstr>Digital Blue Tunnel 16x9</vt:lpstr>
      <vt:lpstr>Office Theme</vt:lpstr>
      <vt:lpstr>Santa Monica College</vt:lpstr>
      <vt:lpstr>Things WILL Change</vt:lpstr>
      <vt:lpstr>Overview</vt:lpstr>
      <vt:lpstr>Recalculation  of  2024-2025</vt:lpstr>
      <vt:lpstr>What is a Recalculation?</vt:lpstr>
      <vt:lpstr>Apportionment Recalculation Adjustments</vt:lpstr>
      <vt:lpstr>2025-2026  Third Quarter  Budget Update</vt:lpstr>
      <vt:lpstr>Resident FTES Assumption Update</vt:lpstr>
      <vt:lpstr>PowerPoint Presentation</vt:lpstr>
      <vt:lpstr>Non-Resident FTES Update</vt:lpstr>
      <vt:lpstr>PowerPoint Presentation</vt:lpstr>
      <vt:lpstr>PowerPoint Presentation</vt:lpstr>
      <vt:lpstr>Other Major Revenue Assumption Updates</vt:lpstr>
      <vt:lpstr>Major Expenditure Assumption Updates</vt:lpstr>
      <vt:lpstr>Major Expenditure Assumption Updates</vt:lpstr>
      <vt:lpstr>Major Expenditure Assumption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2026-2027  Projection Update</vt:lpstr>
      <vt:lpstr>PowerPoint Presentation</vt:lpstr>
      <vt:lpstr>Key Take 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Response and Relief Supplemental Appropriations Act and the Governor’s 2021-2022 Budget Proposal</dc:title>
  <dc:creator>bonvenuto_chris</dc:creator>
  <cp:lastModifiedBy>BONVENUTO_CHRIS</cp:lastModifiedBy>
  <cp:revision>448</cp:revision>
  <cp:lastPrinted>2021-01-27T22:40:59Z</cp:lastPrinted>
  <dcterms:created xsi:type="dcterms:W3CDTF">2021-01-18T22:27:30Z</dcterms:created>
  <dcterms:modified xsi:type="dcterms:W3CDTF">2026-05-05T19:42:37Z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