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357" r:id="rId3"/>
    <p:sldId id="363" r:id="rId4"/>
    <p:sldId id="359" r:id="rId5"/>
    <p:sldId id="364" r:id="rId6"/>
    <p:sldId id="365" r:id="rId7"/>
    <p:sldId id="366" r:id="rId8"/>
    <p:sldId id="367" r:id="rId9"/>
    <p:sldId id="346" r:id="rId10"/>
    <p:sldId id="374" r:id="rId11"/>
    <p:sldId id="375" r:id="rId12"/>
    <p:sldId id="376" r:id="rId13"/>
    <p:sldId id="377" r:id="rId14"/>
    <p:sldId id="370" r:id="rId15"/>
    <p:sldId id="371" r:id="rId16"/>
    <p:sldId id="369" r:id="rId17"/>
    <p:sldId id="372" r:id="rId18"/>
    <p:sldId id="378" r:id="rId19"/>
    <p:sldId id="355" r:id="rId20"/>
    <p:sldId id="340" r:id="rId21"/>
    <p:sldId id="356" r:id="rId22"/>
    <p:sldId id="380" r:id="rId23"/>
    <p:sldId id="362" r:id="rId24"/>
    <p:sldId id="350" r:id="rId25"/>
  </p:sldIdLst>
  <p:sldSz cx="12188825" cy="6858000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26" autoAdjust="0"/>
  </p:normalViewPr>
  <p:slideViewPr>
    <p:cSldViewPr showGuides="1">
      <p:cViewPr varScale="1">
        <p:scale>
          <a:sx n="86" d="100"/>
          <a:sy n="86" d="100"/>
        </p:scale>
        <p:origin x="514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VENUTO_CHRIS" userId="42c684f0-14f6-44ce-8ce8-249eaa9c464b" providerId="ADAL" clId="{B55703FF-7E51-4F18-9200-D44235784263}"/>
    <pc:docChg chg="undo redo custSel addSld delSld modSld sldOrd">
      <pc:chgData name="BONVENUTO_CHRIS" userId="42c684f0-14f6-44ce-8ce8-249eaa9c464b" providerId="ADAL" clId="{B55703FF-7E51-4F18-9200-D44235784263}" dt="2023-04-25T00:58:52.470" v="4195"/>
      <pc:docMkLst>
        <pc:docMk/>
      </pc:docMkLst>
      <pc:sldChg chg="modSp mod">
        <pc:chgData name="BONVENUTO_CHRIS" userId="42c684f0-14f6-44ce-8ce8-249eaa9c464b" providerId="ADAL" clId="{B55703FF-7E51-4F18-9200-D44235784263}" dt="2023-04-21T19:29:07.854" v="2" actId="20577"/>
        <pc:sldMkLst>
          <pc:docMk/>
          <pc:sldMk cId="2808920126" sldId="265"/>
        </pc:sldMkLst>
        <pc:spChg chg="mod">
          <ac:chgData name="BONVENUTO_CHRIS" userId="42c684f0-14f6-44ce-8ce8-249eaa9c464b" providerId="ADAL" clId="{B55703FF-7E51-4F18-9200-D44235784263}" dt="2023-04-21T19:29:07.854" v="2" actId="20577"/>
          <ac:spMkLst>
            <pc:docMk/>
            <pc:sldMk cId="2808920126" sldId="265"/>
            <ac:spMk id="4" creationId="{00000000-0000-0000-0000-000000000000}"/>
          </ac:spMkLst>
        </pc:spChg>
      </pc:sldChg>
      <pc:sldChg chg="addSp delSp modSp mod delAnim modAnim">
        <pc:chgData name="BONVENUTO_CHRIS" userId="42c684f0-14f6-44ce-8ce8-249eaa9c464b" providerId="ADAL" clId="{B55703FF-7E51-4F18-9200-D44235784263}" dt="2023-04-24T19:37:57.091" v="2790" actId="14100"/>
        <pc:sldMkLst>
          <pc:docMk/>
          <pc:sldMk cId="2491485803" sldId="340"/>
        </pc:sldMkLst>
        <pc:spChg chg="add mod">
          <ac:chgData name="BONVENUTO_CHRIS" userId="42c684f0-14f6-44ce-8ce8-249eaa9c464b" providerId="ADAL" clId="{B55703FF-7E51-4F18-9200-D44235784263}" dt="2023-04-24T19:31:50.313" v="2703" actId="207"/>
          <ac:spMkLst>
            <pc:docMk/>
            <pc:sldMk cId="2491485803" sldId="340"/>
            <ac:spMk id="3" creationId="{EC2E00B2-280D-3D54-51F1-E010EFD7B914}"/>
          </ac:spMkLst>
        </pc:spChg>
        <pc:spChg chg="del">
          <ac:chgData name="BONVENUTO_CHRIS" userId="42c684f0-14f6-44ce-8ce8-249eaa9c464b" providerId="ADAL" clId="{B55703FF-7E51-4F18-9200-D44235784263}" dt="2023-04-24T17:59:08.704" v="2371" actId="21"/>
          <ac:spMkLst>
            <pc:docMk/>
            <pc:sldMk cId="2491485803" sldId="340"/>
            <ac:spMk id="5" creationId="{0D1A17BA-44F3-4C6E-AD90-05C9C27C6B3D}"/>
          </ac:spMkLst>
        </pc:spChg>
        <pc:spChg chg="add mod">
          <ac:chgData name="BONVENUTO_CHRIS" userId="42c684f0-14f6-44ce-8ce8-249eaa9c464b" providerId="ADAL" clId="{B55703FF-7E51-4F18-9200-D44235784263}" dt="2023-04-24T19:32:11.469" v="2706" actId="14100"/>
          <ac:spMkLst>
            <pc:docMk/>
            <pc:sldMk cId="2491485803" sldId="340"/>
            <ac:spMk id="6" creationId="{E40011EF-276A-CDA9-0455-F8ABEEB5F2A9}"/>
          </ac:spMkLst>
        </pc:spChg>
        <pc:spChg chg="add mod">
          <ac:chgData name="BONVENUTO_CHRIS" userId="42c684f0-14f6-44ce-8ce8-249eaa9c464b" providerId="ADAL" clId="{B55703FF-7E51-4F18-9200-D44235784263}" dt="2023-04-24T19:37:57.091" v="2790" actId="14100"/>
          <ac:spMkLst>
            <pc:docMk/>
            <pc:sldMk cId="2491485803" sldId="340"/>
            <ac:spMk id="7" creationId="{E2FCCE2C-B486-1D85-7819-F22CCB55F406}"/>
          </ac:spMkLst>
        </pc:spChg>
        <pc:spChg chg="add mod">
          <ac:chgData name="BONVENUTO_CHRIS" userId="42c684f0-14f6-44ce-8ce8-249eaa9c464b" providerId="ADAL" clId="{B55703FF-7E51-4F18-9200-D44235784263}" dt="2023-04-24T19:33:20.072" v="2715" actId="14100"/>
          <ac:spMkLst>
            <pc:docMk/>
            <pc:sldMk cId="2491485803" sldId="340"/>
            <ac:spMk id="8" creationId="{1F852796-3B96-82FB-B9C3-73D6A60360DB}"/>
          </ac:spMkLst>
        </pc:spChg>
        <pc:spChg chg="add mod">
          <ac:chgData name="BONVENUTO_CHRIS" userId="42c684f0-14f6-44ce-8ce8-249eaa9c464b" providerId="ADAL" clId="{B55703FF-7E51-4F18-9200-D44235784263}" dt="2023-04-24T19:37:08.879" v="2783" actId="1076"/>
          <ac:spMkLst>
            <pc:docMk/>
            <pc:sldMk cId="2491485803" sldId="340"/>
            <ac:spMk id="9" creationId="{A7035584-952D-2E2C-7713-7531B538D300}"/>
          </ac:spMkLst>
        </pc:spChg>
        <pc:graphicFrameChg chg="mod modGraphic">
          <ac:chgData name="BONVENUTO_CHRIS" userId="42c684f0-14f6-44ce-8ce8-249eaa9c464b" providerId="ADAL" clId="{B55703FF-7E51-4F18-9200-D44235784263}" dt="2023-04-24T19:30:59.579" v="2699" actId="20577"/>
          <ac:graphicFrameMkLst>
            <pc:docMk/>
            <pc:sldMk cId="2491485803" sldId="340"/>
            <ac:graphicFrameMk id="2" creationId="{30AAFBF1-8F33-40A2-907D-7153C0ADCE75}"/>
          </ac:graphicFrameMkLst>
        </pc:graphicFrameChg>
      </pc:sldChg>
      <pc:sldChg chg="modSp mod">
        <pc:chgData name="BONVENUTO_CHRIS" userId="42c684f0-14f6-44ce-8ce8-249eaa9c464b" providerId="ADAL" clId="{B55703FF-7E51-4F18-9200-D44235784263}" dt="2023-04-21T23:42:17.821" v="1232" actId="20577"/>
        <pc:sldMkLst>
          <pc:docMk/>
          <pc:sldMk cId="2204208728" sldId="346"/>
        </pc:sldMkLst>
        <pc:spChg chg="mod">
          <ac:chgData name="BONVENUTO_CHRIS" userId="42c684f0-14f6-44ce-8ce8-249eaa9c464b" providerId="ADAL" clId="{B55703FF-7E51-4F18-9200-D44235784263}" dt="2023-04-21T23:42:17.821" v="1232" actId="20577"/>
          <ac:spMkLst>
            <pc:docMk/>
            <pc:sldMk cId="2204208728" sldId="346"/>
            <ac:spMk id="3" creationId="{42899A14-C778-4545-B90E-07F442B389BE}"/>
          </ac:spMkLst>
        </pc:spChg>
      </pc:sldChg>
      <pc:sldChg chg="modSp del mod">
        <pc:chgData name="BONVENUTO_CHRIS" userId="42c684f0-14f6-44ce-8ce8-249eaa9c464b" providerId="ADAL" clId="{B55703FF-7E51-4F18-9200-D44235784263}" dt="2023-04-24T22:56:49.348" v="3962" actId="2696"/>
        <pc:sldMkLst>
          <pc:docMk/>
          <pc:sldMk cId="4057540389" sldId="351"/>
        </pc:sldMkLst>
        <pc:spChg chg="mod">
          <ac:chgData name="BONVENUTO_CHRIS" userId="42c684f0-14f6-44ce-8ce8-249eaa9c464b" providerId="ADAL" clId="{B55703FF-7E51-4F18-9200-D44235784263}" dt="2023-04-24T21:03:15.667" v="3661" actId="5793"/>
          <ac:spMkLst>
            <pc:docMk/>
            <pc:sldMk cId="4057540389" sldId="351"/>
            <ac:spMk id="5" creationId="{A3137DAF-F66C-468C-8B1C-C8B777572D25}"/>
          </ac:spMkLst>
        </pc:spChg>
      </pc:sldChg>
      <pc:sldChg chg="addSp delSp modSp mod delAnim modAnim">
        <pc:chgData name="BONVENUTO_CHRIS" userId="42c684f0-14f6-44ce-8ce8-249eaa9c464b" providerId="ADAL" clId="{B55703FF-7E51-4F18-9200-D44235784263}" dt="2023-04-24T17:48:40.580" v="2146" actId="14100"/>
        <pc:sldMkLst>
          <pc:docMk/>
          <pc:sldMk cId="3620744849" sldId="355"/>
        </pc:sldMkLst>
        <pc:spChg chg="add mod">
          <ac:chgData name="BONVENUTO_CHRIS" userId="42c684f0-14f6-44ce-8ce8-249eaa9c464b" providerId="ADAL" clId="{B55703FF-7E51-4F18-9200-D44235784263}" dt="2023-04-24T17:43:23.033" v="2116" actId="1076"/>
          <ac:spMkLst>
            <pc:docMk/>
            <pc:sldMk cId="3620744849" sldId="355"/>
            <ac:spMk id="3" creationId="{CA1FD346-8D40-18BA-F965-470E6E5113CB}"/>
          </ac:spMkLst>
        </pc:spChg>
        <pc:spChg chg="del mod">
          <ac:chgData name="BONVENUTO_CHRIS" userId="42c684f0-14f6-44ce-8ce8-249eaa9c464b" providerId="ADAL" clId="{B55703FF-7E51-4F18-9200-D44235784263}" dt="2023-04-24T17:42:57.534" v="2113" actId="478"/>
          <ac:spMkLst>
            <pc:docMk/>
            <pc:sldMk cId="3620744849" sldId="355"/>
            <ac:spMk id="5" creationId="{0D1A17BA-44F3-4C6E-AD90-05C9C27C6B3D}"/>
          </ac:spMkLst>
        </pc:spChg>
        <pc:spChg chg="add mod">
          <ac:chgData name="BONVENUTO_CHRIS" userId="42c684f0-14f6-44ce-8ce8-249eaa9c464b" providerId="ADAL" clId="{B55703FF-7E51-4F18-9200-D44235784263}" dt="2023-04-24T17:48:40.580" v="2146" actId="14100"/>
          <ac:spMkLst>
            <pc:docMk/>
            <pc:sldMk cId="3620744849" sldId="355"/>
            <ac:spMk id="6" creationId="{A8B89DC4-0029-36D3-EA08-5E0D8D79DC4C}"/>
          </ac:spMkLst>
        </pc:spChg>
        <pc:spChg chg="add mod">
          <ac:chgData name="BONVENUTO_CHRIS" userId="42c684f0-14f6-44ce-8ce8-249eaa9c464b" providerId="ADAL" clId="{B55703FF-7E51-4F18-9200-D44235784263}" dt="2023-04-24T17:45:30.648" v="2125" actId="1076"/>
          <ac:spMkLst>
            <pc:docMk/>
            <pc:sldMk cId="3620744849" sldId="355"/>
            <ac:spMk id="7" creationId="{3F3C3E3E-FC55-25CA-9ACE-740C84E77C32}"/>
          </ac:spMkLst>
        </pc:spChg>
        <pc:spChg chg="add mod">
          <ac:chgData name="BONVENUTO_CHRIS" userId="42c684f0-14f6-44ce-8ce8-249eaa9c464b" providerId="ADAL" clId="{B55703FF-7E51-4F18-9200-D44235784263}" dt="2023-04-24T17:48:36.013" v="2145" actId="14100"/>
          <ac:spMkLst>
            <pc:docMk/>
            <pc:sldMk cId="3620744849" sldId="355"/>
            <ac:spMk id="8" creationId="{96543BE1-C3D6-8C3D-6104-542C02D606C9}"/>
          </ac:spMkLst>
        </pc:spChg>
        <pc:spChg chg="add mod">
          <ac:chgData name="BONVENUTO_CHRIS" userId="42c684f0-14f6-44ce-8ce8-249eaa9c464b" providerId="ADAL" clId="{B55703FF-7E51-4F18-9200-D44235784263}" dt="2023-04-24T17:48:31.334" v="2144" actId="14100"/>
          <ac:spMkLst>
            <pc:docMk/>
            <pc:sldMk cId="3620744849" sldId="355"/>
            <ac:spMk id="9" creationId="{B9D12422-D46F-D4D1-BD85-173893C76584}"/>
          </ac:spMkLst>
        </pc:spChg>
        <pc:graphicFrameChg chg="mod modGraphic">
          <ac:chgData name="BONVENUTO_CHRIS" userId="42c684f0-14f6-44ce-8ce8-249eaa9c464b" providerId="ADAL" clId="{B55703FF-7E51-4F18-9200-D44235784263}" dt="2023-04-24T17:45:23.255" v="2124" actId="1076"/>
          <ac:graphicFrameMkLst>
            <pc:docMk/>
            <pc:sldMk cId="3620744849" sldId="355"/>
            <ac:graphicFrameMk id="2" creationId="{30AAFBF1-8F33-40A2-907D-7153C0ADCE75}"/>
          </ac:graphicFrameMkLst>
        </pc:graphicFrameChg>
      </pc:sldChg>
      <pc:sldChg chg="addSp delSp modSp mod delAnim modAnim">
        <pc:chgData name="BONVENUTO_CHRIS" userId="42c684f0-14f6-44ce-8ce8-249eaa9c464b" providerId="ADAL" clId="{B55703FF-7E51-4F18-9200-D44235784263}" dt="2023-04-25T00:58:52.470" v="4195"/>
        <pc:sldMkLst>
          <pc:docMk/>
          <pc:sldMk cId="2540563049" sldId="356"/>
        </pc:sldMkLst>
        <pc:spChg chg="add mod">
          <ac:chgData name="BONVENUTO_CHRIS" userId="42c684f0-14f6-44ce-8ce8-249eaa9c464b" providerId="ADAL" clId="{B55703FF-7E51-4F18-9200-D44235784263}" dt="2023-04-24T19:56:45.603" v="3084" actId="1076"/>
          <ac:spMkLst>
            <pc:docMk/>
            <pc:sldMk cId="2540563049" sldId="356"/>
            <ac:spMk id="3" creationId="{4FEFDBC6-10EE-96CD-6A69-963AA4EB948D}"/>
          </ac:spMkLst>
        </pc:spChg>
        <pc:spChg chg="del">
          <ac:chgData name="BONVENUTO_CHRIS" userId="42c684f0-14f6-44ce-8ce8-249eaa9c464b" providerId="ADAL" clId="{B55703FF-7E51-4F18-9200-D44235784263}" dt="2023-04-24T19:47:26.463" v="2946" actId="478"/>
          <ac:spMkLst>
            <pc:docMk/>
            <pc:sldMk cId="2540563049" sldId="356"/>
            <ac:spMk id="5" creationId="{907BE8EB-7E5B-45D7-A14F-F0C00ACC88CE}"/>
          </ac:spMkLst>
        </pc:spChg>
        <pc:spChg chg="add mod">
          <ac:chgData name="BONVENUTO_CHRIS" userId="42c684f0-14f6-44ce-8ce8-249eaa9c464b" providerId="ADAL" clId="{B55703FF-7E51-4F18-9200-D44235784263}" dt="2023-04-24T19:56:42.754" v="3083" actId="1076"/>
          <ac:spMkLst>
            <pc:docMk/>
            <pc:sldMk cId="2540563049" sldId="356"/>
            <ac:spMk id="6" creationId="{249C5A77-DE51-A523-DDA6-C14B3766264E}"/>
          </ac:spMkLst>
        </pc:spChg>
        <pc:spChg chg="add mod">
          <ac:chgData name="BONVENUTO_CHRIS" userId="42c684f0-14f6-44ce-8ce8-249eaa9c464b" providerId="ADAL" clId="{B55703FF-7E51-4F18-9200-D44235784263}" dt="2023-04-24T19:56:33.833" v="3080" actId="1076"/>
          <ac:spMkLst>
            <pc:docMk/>
            <pc:sldMk cId="2540563049" sldId="356"/>
            <ac:spMk id="7" creationId="{0160C8D2-4EF5-40F1-DDDB-92AB964FC2E2}"/>
          </ac:spMkLst>
        </pc:spChg>
        <pc:spChg chg="del">
          <ac:chgData name="BONVENUTO_CHRIS" userId="42c684f0-14f6-44ce-8ce8-249eaa9c464b" providerId="ADAL" clId="{B55703FF-7E51-4F18-9200-D44235784263}" dt="2023-04-24T19:47:23.532" v="2945" actId="478"/>
          <ac:spMkLst>
            <pc:docMk/>
            <pc:sldMk cId="2540563049" sldId="356"/>
            <ac:spMk id="8" creationId="{B194865D-7DB3-49E3-9AC3-49730F0BC0A0}"/>
          </ac:spMkLst>
        </pc:spChg>
        <pc:spChg chg="del">
          <ac:chgData name="BONVENUTO_CHRIS" userId="42c684f0-14f6-44ce-8ce8-249eaa9c464b" providerId="ADAL" clId="{B55703FF-7E51-4F18-9200-D44235784263}" dt="2023-04-24T19:47:20.635" v="2944" actId="478"/>
          <ac:spMkLst>
            <pc:docMk/>
            <pc:sldMk cId="2540563049" sldId="356"/>
            <ac:spMk id="9" creationId="{4EC63184-5394-46C0-BA6B-3846907E50CC}"/>
          </ac:spMkLst>
        </pc:spChg>
        <pc:spChg chg="del">
          <ac:chgData name="BONVENUTO_CHRIS" userId="42c684f0-14f6-44ce-8ce8-249eaa9c464b" providerId="ADAL" clId="{B55703FF-7E51-4F18-9200-D44235784263}" dt="2023-04-24T19:47:18.679" v="2943" actId="478"/>
          <ac:spMkLst>
            <pc:docMk/>
            <pc:sldMk cId="2540563049" sldId="356"/>
            <ac:spMk id="10" creationId="{E9D4BB24-4629-4E70-B207-8179B4DFB1F8}"/>
          </ac:spMkLst>
        </pc:spChg>
        <pc:spChg chg="add mod">
          <ac:chgData name="BONVENUTO_CHRIS" userId="42c684f0-14f6-44ce-8ce8-249eaa9c464b" providerId="ADAL" clId="{B55703FF-7E51-4F18-9200-D44235784263}" dt="2023-04-24T19:56:40.125" v="3082" actId="1076"/>
          <ac:spMkLst>
            <pc:docMk/>
            <pc:sldMk cId="2540563049" sldId="356"/>
            <ac:spMk id="11" creationId="{FB7459A2-0485-C507-E508-A538F8EBB49B}"/>
          </ac:spMkLst>
        </pc:spChg>
        <pc:spChg chg="mod">
          <ac:chgData name="BONVENUTO_CHRIS" userId="42c684f0-14f6-44ce-8ce8-249eaa9c464b" providerId="ADAL" clId="{B55703FF-7E51-4F18-9200-D44235784263}" dt="2023-04-24T19:54:14.205" v="3070" actId="20577"/>
          <ac:spMkLst>
            <pc:docMk/>
            <pc:sldMk cId="2540563049" sldId="356"/>
            <ac:spMk id="12" creationId="{999D855C-5388-4B97-90E0-FD1AE0D974F5}"/>
          </ac:spMkLst>
        </pc:spChg>
        <pc:spChg chg="mod">
          <ac:chgData name="BONVENUTO_CHRIS" userId="42c684f0-14f6-44ce-8ce8-249eaa9c464b" providerId="ADAL" clId="{B55703FF-7E51-4F18-9200-D44235784263}" dt="2023-04-24T20:37:12.512" v="3505" actId="20577"/>
          <ac:spMkLst>
            <pc:docMk/>
            <pc:sldMk cId="2540563049" sldId="356"/>
            <ac:spMk id="13" creationId="{AC9D3D60-63A4-47CD-83B5-872669C6E818}"/>
          </ac:spMkLst>
        </pc:spChg>
        <pc:spChg chg="add mod">
          <ac:chgData name="BONVENUTO_CHRIS" userId="42c684f0-14f6-44ce-8ce8-249eaa9c464b" providerId="ADAL" clId="{B55703FF-7E51-4F18-9200-D44235784263}" dt="2023-04-24T19:56:57.358" v="3087" actId="14100"/>
          <ac:spMkLst>
            <pc:docMk/>
            <pc:sldMk cId="2540563049" sldId="356"/>
            <ac:spMk id="14" creationId="{72DE9C4C-494F-991C-E7E0-D1B4D0AB68D9}"/>
          </ac:spMkLst>
        </pc:spChg>
        <pc:graphicFrameChg chg="mod modGraphic">
          <ac:chgData name="BONVENUTO_CHRIS" userId="42c684f0-14f6-44ce-8ce8-249eaa9c464b" providerId="ADAL" clId="{B55703FF-7E51-4F18-9200-D44235784263}" dt="2023-04-24T19:54:23.936" v="3071" actId="14100"/>
          <ac:graphicFrameMkLst>
            <pc:docMk/>
            <pc:sldMk cId="2540563049" sldId="356"/>
            <ac:graphicFrameMk id="2" creationId="{24ACB85B-BBC6-4300-91AD-19A0694CF865}"/>
          </ac:graphicFrameMkLst>
        </pc:graphicFrameChg>
      </pc:sldChg>
      <pc:sldChg chg="modSp mod">
        <pc:chgData name="BONVENUTO_CHRIS" userId="42c684f0-14f6-44ce-8ce8-249eaa9c464b" providerId="ADAL" clId="{B55703FF-7E51-4F18-9200-D44235784263}" dt="2023-04-24T20:02:19.521" v="3123" actId="20577"/>
        <pc:sldMkLst>
          <pc:docMk/>
          <pc:sldMk cId="1136969887" sldId="357"/>
        </pc:sldMkLst>
        <pc:spChg chg="mod">
          <ac:chgData name="BONVENUTO_CHRIS" userId="42c684f0-14f6-44ce-8ce8-249eaa9c464b" providerId="ADAL" clId="{B55703FF-7E51-4F18-9200-D44235784263}" dt="2023-04-24T20:02:19.521" v="3123" actId="20577"/>
          <ac:spMkLst>
            <pc:docMk/>
            <pc:sldMk cId="1136969887" sldId="357"/>
            <ac:spMk id="5" creationId="{7A2D0C52-7D4B-41BF-B7B3-BD8958EBBA82}"/>
          </ac:spMkLst>
        </pc:spChg>
      </pc:sldChg>
      <pc:sldChg chg="modSp mod">
        <pc:chgData name="BONVENUTO_CHRIS" userId="42c684f0-14f6-44ce-8ce8-249eaa9c464b" providerId="ADAL" clId="{B55703FF-7E51-4F18-9200-D44235784263}" dt="2023-04-21T21:00:19.211" v="343" actId="20577"/>
        <pc:sldMkLst>
          <pc:docMk/>
          <pc:sldMk cId="1251373293" sldId="359"/>
        </pc:sldMkLst>
        <pc:spChg chg="mod">
          <ac:chgData name="BONVENUTO_CHRIS" userId="42c684f0-14f6-44ce-8ce8-249eaa9c464b" providerId="ADAL" clId="{B55703FF-7E51-4F18-9200-D44235784263}" dt="2023-04-21T21:00:19.211" v="343" actId="20577"/>
          <ac:spMkLst>
            <pc:docMk/>
            <pc:sldMk cId="1251373293" sldId="359"/>
            <ac:spMk id="13" creationId="{00000000-0000-0000-0000-000000000000}"/>
          </ac:spMkLst>
        </pc:spChg>
      </pc:sldChg>
      <pc:sldChg chg="modSp mod">
        <pc:chgData name="BONVENUTO_CHRIS" userId="42c684f0-14f6-44ce-8ce8-249eaa9c464b" providerId="ADAL" clId="{B55703FF-7E51-4F18-9200-D44235784263}" dt="2023-04-24T22:53:47.263" v="3959" actId="20577"/>
        <pc:sldMkLst>
          <pc:docMk/>
          <pc:sldMk cId="3257021784" sldId="363"/>
        </pc:sldMkLst>
        <pc:spChg chg="mod">
          <ac:chgData name="BONVENUTO_CHRIS" userId="42c684f0-14f6-44ce-8ce8-249eaa9c464b" providerId="ADAL" clId="{B55703FF-7E51-4F18-9200-D44235784263}" dt="2023-04-24T22:53:47.263" v="3959" actId="20577"/>
          <ac:spMkLst>
            <pc:docMk/>
            <pc:sldMk cId="3257021784" sldId="363"/>
            <ac:spMk id="5" creationId="{7A2D0C52-7D4B-41BF-B7B3-BD8958EBBA82}"/>
          </ac:spMkLst>
        </pc:spChg>
      </pc:sldChg>
      <pc:sldChg chg="modSp mod">
        <pc:chgData name="BONVENUTO_CHRIS" userId="42c684f0-14f6-44ce-8ce8-249eaa9c464b" providerId="ADAL" clId="{B55703FF-7E51-4F18-9200-D44235784263}" dt="2023-04-21T21:00:58.611" v="363" actId="20577"/>
        <pc:sldMkLst>
          <pc:docMk/>
          <pc:sldMk cId="713337298" sldId="365"/>
        </pc:sldMkLst>
        <pc:spChg chg="mod">
          <ac:chgData name="BONVENUTO_CHRIS" userId="42c684f0-14f6-44ce-8ce8-249eaa9c464b" providerId="ADAL" clId="{B55703FF-7E51-4F18-9200-D44235784263}" dt="2023-04-21T21:00:58.611" v="363" actId="20577"/>
          <ac:spMkLst>
            <pc:docMk/>
            <pc:sldMk cId="713337298" sldId="365"/>
            <ac:spMk id="6" creationId="{B97D594A-40D7-469F-836A-84E257C7D44A}"/>
          </ac:spMkLst>
        </pc:spChg>
      </pc:sldChg>
      <pc:sldChg chg="delSp modSp mod">
        <pc:chgData name="BONVENUTO_CHRIS" userId="42c684f0-14f6-44ce-8ce8-249eaa9c464b" providerId="ADAL" clId="{B55703FF-7E51-4F18-9200-D44235784263}" dt="2023-04-21T21:21:45.171" v="490" actId="14734"/>
        <pc:sldMkLst>
          <pc:docMk/>
          <pc:sldMk cId="2511206240" sldId="366"/>
        </pc:sldMkLst>
        <pc:spChg chg="del">
          <ac:chgData name="BONVENUTO_CHRIS" userId="42c684f0-14f6-44ce-8ce8-249eaa9c464b" providerId="ADAL" clId="{B55703FF-7E51-4F18-9200-D44235784263}" dt="2023-04-21T21:17:52.320" v="443" actId="478"/>
          <ac:spMkLst>
            <pc:docMk/>
            <pc:sldMk cId="2511206240" sldId="366"/>
            <ac:spMk id="2" creationId="{2E1BCC18-A2E1-40AB-BD8A-6BF42FEBC491}"/>
          </ac:spMkLst>
        </pc:spChg>
        <pc:graphicFrameChg chg="mod modGraphic">
          <ac:chgData name="BONVENUTO_CHRIS" userId="42c684f0-14f6-44ce-8ce8-249eaa9c464b" providerId="ADAL" clId="{B55703FF-7E51-4F18-9200-D44235784263}" dt="2023-04-21T21:21:45.171" v="490" actId="14734"/>
          <ac:graphicFrameMkLst>
            <pc:docMk/>
            <pc:sldMk cId="2511206240" sldId="366"/>
            <ac:graphicFrameMk id="5" creationId="{BE95E247-B3AF-4E46-A993-A9416CE94704}"/>
          </ac:graphicFrameMkLst>
        </pc:graphicFrameChg>
      </pc:sldChg>
      <pc:sldChg chg="modSp mod">
        <pc:chgData name="BONVENUTO_CHRIS" userId="42c684f0-14f6-44ce-8ce8-249eaa9c464b" providerId="ADAL" clId="{B55703FF-7E51-4F18-9200-D44235784263}" dt="2023-04-24T23:07:42.705" v="4128" actId="1076"/>
        <pc:sldMkLst>
          <pc:docMk/>
          <pc:sldMk cId="2409057530" sldId="367"/>
        </pc:sldMkLst>
        <pc:spChg chg="mod">
          <ac:chgData name="BONVENUTO_CHRIS" userId="42c684f0-14f6-44ce-8ce8-249eaa9c464b" providerId="ADAL" clId="{B55703FF-7E51-4F18-9200-D44235784263}" dt="2023-04-24T23:07:42.705" v="4128" actId="1076"/>
          <ac:spMkLst>
            <pc:docMk/>
            <pc:sldMk cId="2409057530" sldId="367"/>
            <ac:spMk id="13" creationId="{00000000-0000-0000-0000-000000000000}"/>
          </ac:spMkLst>
        </pc:spChg>
      </pc:sldChg>
      <pc:sldChg chg="modSp mod">
        <pc:chgData name="BONVENUTO_CHRIS" userId="42c684f0-14f6-44ce-8ce8-249eaa9c464b" providerId="ADAL" clId="{B55703FF-7E51-4F18-9200-D44235784263}" dt="2023-04-25T00:53:48.157" v="4176" actId="20577"/>
        <pc:sldMkLst>
          <pc:docMk/>
          <pc:sldMk cId="891382257" sldId="369"/>
        </pc:sldMkLst>
        <pc:spChg chg="mod">
          <ac:chgData name="BONVENUTO_CHRIS" userId="42c684f0-14f6-44ce-8ce8-249eaa9c464b" providerId="ADAL" clId="{B55703FF-7E51-4F18-9200-D44235784263}" dt="2023-04-25T00:53:48.157" v="4176" actId="20577"/>
          <ac:spMkLst>
            <pc:docMk/>
            <pc:sldMk cId="891382257" sldId="369"/>
            <ac:spMk id="3" creationId="{42899A14-C778-4545-B90E-07F442B389BE}"/>
          </ac:spMkLst>
        </pc:spChg>
      </pc:sldChg>
      <pc:sldChg chg="modSp mod">
        <pc:chgData name="BONVENUTO_CHRIS" userId="42c684f0-14f6-44ce-8ce8-249eaa9c464b" providerId="ADAL" clId="{B55703FF-7E51-4F18-9200-D44235784263}" dt="2023-04-24T22:55:08.882" v="3960" actId="20577"/>
        <pc:sldMkLst>
          <pc:docMk/>
          <pc:sldMk cId="4227450489" sldId="370"/>
        </pc:sldMkLst>
        <pc:spChg chg="mod">
          <ac:chgData name="BONVENUTO_CHRIS" userId="42c684f0-14f6-44ce-8ce8-249eaa9c464b" providerId="ADAL" clId="{B55703FF-7E51-4F18-9200-D44235784263}" dt="2023-04-24T22:55:08.882" v="3960" actId="20577"/>
          <ac:spMkLst>
            <pc:docMk/>
            <pc:sldMk cId="4227450489" sldId="370"/>
            <ac:spMk id="3" creationId="{42899A14-C778-4545-B90E-07F442B389BE}"/>
          </ac:spMkLst>
        </pc:spChg>
      </pc:sldChg>
      <pc:sldChg chg="addSp delSp modSp new mod ord modAnim">
        <pc:chgData name="BONVENUTO_CHRIS" userId="42c684f0-14f6-44ce-8ce8-249eaa9c464b" providerId="ADAL" clId="{B55703FF-7E51-4F18-9200-D44235784263}" dt="2023-04-24T23:09:38.973" v="4138" actId="1076"/>
        <pc:sldMkLst>
          <pc:docMk/>
          <pc:sldMk cId="1864970697" sldId="371"/>
        </pc:sldMkLst>
        <pc:spChg chg="del">
          <ac:chgData name="BONVENUTO_CHRIS" userId="42c684f0-14f6-44ce-8ce8-249eaa9c464b" providerId="ADAL" clId="{B55703FF-7E51-4F18-9200-D44235784263}" dt="2023-04-21T21:57:04.159" v="516" actId="21"/>
          <ac:spMkLst>
            <pc:docMk/>
            <pc:sldMk cId="1864970697" sldId="371"/>
            <ac:spMk id="2" creationId="{FBD05249-3176-B844-07CD-97C56A526ADE}"/>
          </ac:spMkLst>
        </pc:spChg>
        <pc:spChg chg="del">
          <ac:chgData name="BONVENUTO_CHRIS" userId="42c684f0-14f6-44ce-8ce8-249eaa9c464b" providerId="ADAL" clId="{B55703FF-7E51-4F18-9200-D44235784263}" dt="2023-04-21T21:52:09.189" v="493" actId="1957"/>
          <ac:spMkLst>
            <pc:docMk/>
            <pc:sldMk cId="1864970697" sldId="371"/>
            <ac:spMk id="3" creationId="{DE033129-B871-B922-3630-BC500A40F2DC}"/>
          </ac:spMkLst>
        </pc:spChg>
        <pc:spChg chg="add mod">
          <ac:chgData name="BONVENUTO_CHRIS" userId="42c684f0-14f6-44ce-8ce8-249eaa9c464b" providerId="ADAL" clId="{B55703FF-7E51-4F18-9200-D44235784263}" dt="2023-04-24T23:07:44.505" v="4134" actId="1076"/>
          <ac:spMkLst>
            <pc:docMk/>
            <pc:sldMk cId="1864970697" sldId="371"/>
            <ac:spMk id="13" creationId="{91BA58E4-A46F-6023-6ACA-03C227AAC27B}"/>
          </ac:spMkLst>
        </pc:spChg>
        <pc:spChg chg="add mod">
          <ac:chgData name="BONVENUTO_CHRIS" userId="42c684f0-14f6-44ce-8ce8-249eaa9c464b" providerId="ADAL" clId="{B55703FF-7E51-4F18-9200-D44235784263}" dt="2023-04-24T23:09:38.973" v="4138" actId="1076"/>
          <ac:spMkLst>
            <pc:docMk/>
            <pc:sldMk cId="1864970697" sldId="371"/>
            <ac:spMk id="17" creationId="{4A5B839F-8C0F-301D-F8FF-80E1B5D186EA}"/>
          </ac:spMkLst>
        </pc:spChg>
        <pc:graphicFrameChg chg="add mod">
          <ac:chgData name="BONVENUTO_CHRIS" userId="42c684f0-14f6-44ce-8ce8-249eaa9c464b" providerId="ADAL" clId="{B55703FF-7E51-4F18-9200-D44235784263}" dt="2023-04-24T23:07:04.805" v="4119"/>
          <ac:graphicFrameMkLst>
            <pc:docMk/>
            <pc:sldMk cId="1864970697" sldId="371"/>
            <ac:graphicFrameMk id="6" creationId="{96FFEC41-8ECD-F44F-6639-B0D1676EE621}"/>
          </ac:graphicFrameMkLst>
        </pc:graphicFrameChg>
        <pc:cxnChg chg="add del mod">
          <ac:chgData name="BONVENUTO_CHRIS" userId="42c684f0-14f6-44ce-8ce8-249eaa9c464b" providerId="ADAL" clId="{B55703FF-7E51-4F18-9200-D44235784263}" dt="2023-04-21T22:22:44.898" v="688" actId="478"/>
          <ac:cxnSpMkLst>
            <pc:docMk/>
            <pc:sldMk cId="1864970697" sldId="371"/>
            <ac:cxnSpMk id="8" creationId="{9824CFFA-D7D6-4014-532F-8077496AFF75}"/>
          </ac:cxnSpMkLst>
        </pc:cxnChg>
        <pc:cxnChg chg="add mod">
          <ac:chgData name="BONVENUTO_CHRIS" userId="42c684f0-14f6-44ce-8ce8-249eaa9c464b" providerId="ADAL" clId="{B55703FF-7E51-4F18-9200-D44235784263}" dt="2023-04-24T23:09:03.042" v="4137" actId="14100"/>
          <ac:cxnSpMkLst>
            <pc:docMk/>
            <pc:sldMk cId="1864970697" sldId="371"/>
            <ac:cxnSpMk id="10" creationId="{B71259E5-D3FC-9DE2-5BC3-02184A284CBD}"/>
          </ac:cxnSpMkLst>
        </pc:cxnChg>
        <pc:cxnChg chg="add mod">
          <ac:chgData name="BONVENUTO_CHRIS" userId="42c684f0-14f6-44ce-8ce8-249eaa9c464b" providerId="ADAL" clId="{B55703FF-7E51-4F18-9200-D44235784263}" dt="2023-04-24T23:08:29.184" v="4135" actId="1076"/>
          <ac:cxnSpMkLst>
            <pc:docMk/>
            <pc:sldMk cId="1864970697" sldId="371"/>
            <ac:cxnSpMk id="14" creationId="{59BEB615-C0BB-1179-F697-7E95C011C2B9}"/>
          </ac:cxnSpMkLst>
        </pc:cxnChg>
      </pc:sldChg>
      <pc:sldChg chg="addSp delSp modSp add del mod">
        <pc:chgData name="BONVENUTO_CHRIS" userId="42c684f0-14f6-44ce-8ce8-249eaa9c464b" providerId="ADAL" clId="{B55703FF-7E51-4F18-9200-D44235784263}" dt="2023-04-21T20:58:39.517" v="315" actId="2696"/>
        <pc:sldMkLst>
          <pc:docMk/>
          <pc:sldMk cId="3363818276" sldId="371"/>
        </pc:sldMkLst>
        <pc:spChg chg="add del">
          <ac:chgData name="BONVENUTO_CHRIS" userId="42c684f0-14f6-44ce-8ce8-249eaa9c464b" providerId="ADAL" clId="{B55703FF-7E51-4F18-9200-D44235784263}" dt="2023-04-21T20:34:35.861" v="103" actId="22"/>
          <ac:spMkLst>
            <pc:docMk/>
            <pc:sldMk cId="3363818276" sldId="371"/>
            <ac:spMk id="3" creationId="{510B86C4-79D6-5E65-7963-929A9D5BFF0D}"/>
          </ac:spMkLst>
        </pc:spChg>
        <pc:spChg chg="del">
          <ac:chgData name="BONVENUTO_CHRIS" userId="42c684f0-14f6-44ce-8ce8-249eaa9c464b" providerId="ADAL" clId="{B55703FF-7E51-4F18-9200-D44235784263}" dt="2023-04-21T20:33:03.068" v="101" actId="21"/>
          <ac:spMkLst>
            <pc:docMk/>
            <pc:sldMk cId="3363818276" sldId="371"/>
            <ac:spMk id="5" creationId="{7A2D0C52-7D4B-41BF-B7B3-BD8958EBBA82}"/>
          </ac:spMkLst>
        </pc:spChg>
        <pc:spChg chg="add del mod">
          <ac:chgData name="BONVENUTO_CHRIS" userId="42c684f0-14f6-44ce-8ce8-249eaa9c464b" providerId="ADAL" clId="{B55703FF-7E51-4F18-9200-D44235784263}" dt="2023-04-21T20:50:05.392" v="119" actId="21"/>
          <ac:spMkLst>
            <pc:docMk/>
            <pc:sldMk cId="3363818276" sldId="371"/>
            <ac:spMk id="12" creationId="{60880693-E0CC-DB1B-1D15-4DDEC515D8CE}"/>
          </ac:spMkLst>
        </pc:spChg>
        <pc:spChg chg="del">
          <ac:chgData name="BONVENUTO_CHRIS" userId="42c684f0-14f6-44ce-8ce8-249eaa9c464b" providerId="ADAL" clId="{B55703FF-7E51-4F18-9200-D44235784263}" dt="2023-04-21T20:50:00.826" v="118" actId="21"/>
          <ac:spMkLst>
            <pc:docMk/>
            <pc:sldMk cId="3363818276" sldId="371"/>
            <ac:spMk id="13" creationId="{00000000-0000-0000-0000-000000000000}"/>
          </ac:spMkLst>
        </pc:spChg>
        <pc:graphicFrameChg chg="add del mod">
          <ac:chgData name="BONVENUTO_CHRIS" userId="42c684f0-14f6-44ce-8ce8-249eaa9c464b" providerId="ADAL" clId="{B55703FF-7E51-4F18-9200-D44235784263}" dt="2023-04-21T20:50:34.430" v="125" actId="21"/>
          <ac:graphicFrameMkLst>
            <pc:docMk/>
            <pc:sldMk cId="3363818276" sldId="371"/>
            <ac:graphicFrameMk id="10" creationId="{B8E463E7-849C-3FF9-FF1F-C5E4AE29684A}"/>
          </ac:graphicFrameMkLst>
        </pc:graphicFrameChg>
        <pc:graphicFrameChg chg="add del mod">
          <ac:chgData name="BONVENUTO_CHRIS" userId="42c684f0-14f6-44ce-8ce8-249eaa9c464b" providerId="ADAL" clId="{B55703FF-7E51-4F18-9200-D44235784263}" dt="2023-04-21T20:50:50.788" v="127" actId="478"/>
          <ac:graphicFrameMkLst>
            <pc:docMk/>
            <pc:sldMk cId="3363818276" sldId="371"/>
            <ac:graphicFrameMk id="14" creationId="{6A75FC83-4804-C14A-9DC8-C9B93FF59F4B}"/>
          </ac:graphicFrameMkLst>
        </pc:graphicFrameChg>
        <pc:graphicFrameChg chg="add del mod">
          <ac:chgData name="BONVENUTO_CHRIS" userId="42c684f0-14f6-44ce-8ce8-249eaa9c464b" providerId="ADAL" clId="{B55703FF-7E51-4F18-9200-D44235784263}" dt="2023-04-21T20:55:57.872" v="136" actId="478"/>
          <ac:graphicFrameMkLst>
            <pc:docMk/>
            <pc:sldMk cId="3363818276" sldId="371"/>
            <ac:graphicFrameMk id="15" creationId="{3A148FC7-08B0-3171-AAA3-D9D2E1A4AA92}"/>
          </ac:graphicFrameMkLst>
        </pc:graphicFrameChg>
        <pc:picChg chg="add del mod">
          <ac:chgData name="BONVENUTO_CHRIS" userId="42c684f0-14f6-44ce-8ce8-249eaa9c464b" providerId="ADAL" clId="{B55703FF-7E51-4F18-9200-D44235784263}" dt="2023-04-21T20:41:21.596" v="109" actId="478"/>
          <ac:picMkLst>
            <pc:docMk/>
            <pc:sldMk cId="3363818276" sldId="371"/>
            <ac:picMk id="7" creationId="{97703A96-5C90-BC48-01FB-705991FC5B56}"/>
          </ac:picMkLst>
        </pc:picChg>
        <pc:picChg chg="add del mod">
          <ac:chgData name="BONVENUTO_CHRIS" userId="42c684f0-14f6-44ce-8ce8-249eaa9c464b" providerId="ADAL" clId="{B55703FF-7E51-4F18-9200-D44235784263}" dt="2023-04-21T20:43:44.905" v="113" actId="478"/>
          <ac:picMkLst>
            <pc:docMk/>
            <pc:sldMk cId="3363818276" sldId="371"/>
            <ac:picMk id="9" creationId="{55826866-209E-9E4A-36D3-E05E0E60654B}"/>
          </ac:picMkLst>
        </pc:picChg>
      </pc:sldChg>
      <pc:sldChg chg="add del">
        <pc:chgData name="BONVENUTO_CHRIS" userId="42c684f0-14f6-44ce-8ce8-249eaa9c464b" providerId="ADAL" clId="{B55703FF-7E51-4F18-9200-D44235784263}" dt="2023-04-21T22:31:12.266" v="790" actId="2696"/>
        <pc:sldMkLst>
          <pc:docMk/>
          <pc:sldMk cId="1002639498" sldId="372"/>
        </pc:sldMkLst>
      </pc:sldChg>
      <pc:sldChg chg="modSp add mod modAnim">
        <pc:chgData name="BONVENUTO_CHRIS" userId="42c684f0-14f6-44ce-8ce8-249eaa9c464b" providerId="ADAL" clId="{B55703FF-7E51-4F18-9200-D44235784263}" dt="2023-04-25T00:21:39.676" v="4174" actId="14100"/>
        <pc:sldMkLst>
          <pc:docMk/>
          <pc:sldMk cId="3517447202" sldId="372"/>
        </pc:sldMkLst>
        <pc:spChg chg="mod">
          <ac:chgData name="BONVENUTO_CHRIS" userId="42c684f0-14f6-44ce-8ce8-249eaa9c464b" providerId="ADAL" clId="{B55703FF-7E51-4F18-9200-D44235784263}" dt="2023-04-25T00:21:32.788" v="4173" actId="20577"/>
          <ac:spMkLst>
            <pc:docMk/>
            <pc:sldMk cId="3517447202" sldId="372"/>
            <ac:spMk id="13" creationId="{91BA58E4-A46F-6023-6ACA-03C227AAC27B}"/>
          </ac:spMkLst>
        </pc:spChg>
        <pc:spChg chg="mod">
          <ac:chgData name="BONVENUTO_CHRIS" userId="42c684f0-14f6-44ce-8ce8-249eaa9c464b" providerId="ADAL" clId="{B55703FF-7E51-4F18-9200-D44235784263}" dt="2023-04-25T00:21:12.244" v="4149" actId="20577"/>
          <ac:spMkLst>
            <pc:docMk/>
            <pc:sldMk cId="3517447202" sldId="372"/>
            <ac:spMk id="17" creationId="{4A5B839F-8C0F-301D-F8FF-80E1B5D186EA}"/>
          </ac:spMkLst>
        </pc:spChg>
        <pc:graphicFrameChg chg="mod">
          <ac:chgData name="BONVENUTO_CHRIS" userId="42c684f0-14f6-44ce-8ce8-249eaa9c464b" providerId="ADAL" clId="{B55703FF-7E51-4F18-9200-D44235784263}" dt="2023-04-22T00:26:58.053" v="1554"/>
          <ac:graphicFrameMkLst>
            <pc:docMk/>
            <pc:sldMk cId="3517447202" sldId="372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B55703FF-7E51-4F18-9200-D44235784263}" dt="2023-04-25T00:21:39.676" v="4174" actId="14100"/>
          <ac:cxnSpMkLst>
            <pc:docMk/>
            <pc:sldMk cId="3517447202" sldId="372"/>
            <ac:cxnSpMk id="10" creationId="{B71259E5-D3FC-9DE2-5BC3-02184A284CBD}"/>
          </ac:cxnSpMkLst>
        </pc:cxnChg>
        <pc:cxnChg chg="mod">
          <ac:chgData name="BONVENUTO_CHRIS" userId="42c684f0-14f6-44ce-8ce8-249eaa9c464b" providerId="ADAL" clId="{B55703FF-7E51-4F18-9200-D44235784263}" dt="2023-04-22T00:30:42.253" v="1589" actId="14100"/>
          <ac:cxnSpMkLst>
            <pc:docMk/>
            <pc:sldMk cId="3517447202" sldId="372"/>
            <ac:cxnSpMk id="14" creationId="{59BEB615-C0BB-1179-F697-7E95C011C2B9}"/>
          </ac:cxnSpMkLst>
        </pc:cxnChg>
      </pc:sldChg>
      <pc:sldChg chg="delSp modSp add del mod ord delAnim">
        <pc:chgData name="BONVENUTO_CHRIS" userId="42c684f0-14f6-44ce-8ce8-249eaa9c464b" providerId="ADAL" clId="{B55703FF-7E51-4F18-9200-D44235784263}" dt="2023-04-21T23:40:55.497" v="1197" actId="2696"/>
        <pc:sldMkLst>
          <pc:docMk/>
          <pc:sldMk cId="1558206985" sldId="373"/>
        </pc:sldMkLst>
        <pc:spChg chg="del">
          <ac:chgData name="BONVENUTO_CHRIS" userId="42c684f0-14f6-44ce-8ce8-249eaa9c464b" providerId="ADAL" clId="{B55703FF-7E51-4F18-9200-D44235784263}" dt="2023-04-21T23:04:39.760" v="957" actId="478"/>
          <ac:spMkLst>
            <pc:docMk/>
            <pc:sldMk cId="1558206985" sldId="373"/>
            <ac:spMk id="13" creationId="{91BA58E4-A46F-6023-6ACA-03C227AAC27B}"/>
          </ac:spMkLst>
        </pc:spChg>
        <pc:spChg chg="del mod">
          <ac:chgData name="BONVENUTO_CHRIS" userId="42c684f0-14f6-44ce-8ce8-249eaa9c464b" providerId="ADAL" clId="{B55703FF-7E51-4F18-9200-D44235784263}" dt="2023-04-21T23:04:37.125" v="956" actId="21"/>
          <ac:spMkLst>
            <pc:docMk/>
            <pc:sldMk cId="1558206985" sldId="373"/>
            <ac:spMk id="17" creationId="{4A5B839F-8C0F-301D-F8FF-80E1B5D186EA}"/>
          </ac:spMkLst>
        </pc:spChg>
        <pc:graphicFrameChg chg="mod">
          <ac:chgData name="BONVENUTO_CHRIS" userId="42c684f0-14f6-44ce-8ce8-249eaa9c464b" providerId="ADAL" clId="{B55703FF-7E51-4F18-9200-D44235784263}" dt="2023-04-21T23:19:08.910" v="1062" actId="20577"/>
          <ac:graphicFrameMkLst>
            <pc:docMk/>
            <pc:sldMk cId="1558206985" sldId="373"/>
            <ac:graphicFrameMk id="6" creationId="{96FFEC41-8ECD-F44F-6639-B0D1676EE621}"/>
          </ac:graphicFrameMkLst>
        </pc:graphicFrameChg>
        <pc:cxnChg chg="del">
          <ac:chgData name="BONVENUTO_CHRIS" userId="42c684f0-14f6-44ce-8ce8-249eaa9c464b" providerId="ADAL" clId="{B55703FF-7E51-4F18-9200-D44235784263}" dt="2023-04-21T23:04:26.830" v="953" actId="478"/>
          <ac:cxnSpMkLst>
            <pc:docMk/>
            <pc:sldMk cId="1558206985" sldId="373"/>
            <ac:cxnSpMk id="10" creationId="{B71259E5-D3FC-9DE2-5BC3-02184A284CBD}"/>
          </ac:cxnSpMkLst>
        </pc:cxnChg>
        <pc:cxnChg chg="del">
          <ac:chgData name="BONVENUTO_CHRIS" userId="42c684f0-14f6-44ce-8ce8-249eaa9c464b" providerId="ADAL" clId="{B55703FF-7E51-4F18-9200-D44235784263}" dt="2023-04-21T23:04:29.698" v="954" actId="478"/>
          <ac:cxnSpMkLst>
            <pc:docMk/>
            <pc:sldMk cId="1558206985" sldId="373"/>
            <ac:cxnSpMk id="14" creationId="{59BEB615-C0BB-1179-F697-7E95C011C2B9}"/>
          </ac:cxnSpMkLst>
        </pc:cxnChg>
      </pc:sldChg>
      <pc:sldChg chg="modSp add mod ord">
        <pc:chgData name="BONVENUTO_CHRIS" userId="42c684f0-14f6-44ce-8ce8-249eaa9c464b" providerId="ADAL" clId="{B55703FF-7E51-4F18-9200-D44235784263}" dt="2023-04-21T23:42:47.887" v="1234"/>
        <pc:sldMkLst>
          <pc:docMk/>
          <pc:sldMk cId="955715812" sldId="374"/>
        </pc:sldMkLst>
        <pc:graphicFrameChg chg="mod">
          <ac:chgData name="BONVENUTO_CHRIS" userId="42c684f0-14f6-44ce-8ce8-249eaa9c464b" providerId="ADAL" clId="{B55703FF-7E51-4F18-9200-D44235784263}" dt="2023-04-21T23:21:02.058" v="1090"/>
          <ac:graphicFrameMkLst>
            <pc:docMk/>
            <pc:sldMk cId="955715812" sldId="374"/>
            <ac:graphicFrameMk id="6" creationId="{96FFEC41-8ECD-F44F-6639-B0D1676EE621}"/>
          </ac:graphicFrameMkLst>
        </pc:graphicFrameChg>
      </pc:sldChg>
      <pc:sldChg chg="modSp add del mod">
        <pc:chgData name="BONVENUTO_CHRIS" userId="42c684f0-14f6-44ce-8ce8-249eaa9c464b" providerId="ADAL" clId="{B55703FF-7E51-4F18-9200-D44235784263}" dt="2023-04-21T23:10:17.964" v="986" actId="2696"/>
        <pc:sldMkLst>
          <pc:docMk/>
          <pc:sldMk cId="1659742280" sldId="374"/>
        </pc:sldMkLst>
        <pc:graphicFrameChg chg="mod">
          <ac:chgData name="BONVENUTO_CHRIS" userId="42c684f0-14f6-44ce-8ce8-249eaa9c464b" providerId="ADAL" clId="{B55703FF-7E51-4F18-9200-D44235784263}" dt="2023-04-21T23:07:03.555" v="972" actId="113"/>
          <ac:graphicFrameMkLst>
            <pc:docMk/>
            <pc:sldMk cId="1659742280" sldId="374"/>
            <ac:graphicFrameMk id="6" creationId="{96FFEC41-8ECD-F44F-6639-B0D1676EE621}"/>
          </ac:graphicFrameMkLst>
        </pc:graphicFrameChg>
      </pc:sldChg>
      <pc:sldChg chg="add del mod">
        <pc:chgData name="BONVENUTO_CHRIS" userId="42c684f0-14f6-44ce-8ce8-249eaa9c464b" providerId="ADAL" clId="{B55703FF-7E51-4F18-9200-D44235784263}" dt="2023-04-21T23:19:01.243" v="1055" actId="2696"/>
        <pc:sldMkLst>
          <pc:docMk/>
          <pc:sldMk cId="4266971798" sldId="374"/>
        </pc:sldMkLst>
      </pc:sldChg>
      <pc:sldChg chg="add del">
        <pc:chgData name="BONVENUTO_CHRIS" userId="42c684f0-14f6-44ce-8ce8-249eaa9c464b" providerId="ADAL" clId="{B55703FF-7E51-4F18-9200-D44235784263}" dt="2023-04-21T23:10:24.429" v="987" actId="2696"/>
        <pc:sldMkLst>
          <pc:docMk/>
          <pc:sldMk cId="859228375" sldId="375"/>
        </pc:sldMkLst>
      </pc:sldChg>
      <pc:sldChg chg="modSp add mod ord">
        <pc:chgData name="BONVENUTO_CHRIS" userId="42c684f0-14f6-44ce-8ce8-249eaa9c464b" providerId="ADAL" clId="{B55703FF-7E51-4F18-9200-D44235784263}" dt="2023-04-24T23:03:48.876" v="4102" actId="27918"/>
        <pc:sldMkLst>
          <pc:docMk/>
          <pc:sldMk cId="1942078519" sldId="375"/>
        </pc:sldMkLst>
        <pc:graphicFrameChg chg="mod">
          <ac:chgData name="BONVENUTO_CHRIS" userId="42c684f0-14f6-44ce-8ce8-249eaa9c464b" providerId="ADAL" clId="{B55703FF-7E51-4F18-9200-D44235784263}" dt="2023-04-24T23:03:13.264" v="4098" actId="20577"/>
          <ac:graphicFrameMkLst>
            <pc:docMk/>
            <pc:sldMk cId="1942078519" sldId="375"/>
            <ac:graphicFrameMk id="6" creationId="{96FFEC41-8ECD-F44F-6639-B0D1676EE621}"/>
          </ac:graphicFrameMkLst>
        </pc:graphicFrameChg>
      </pc:sldChg>
      <pc:sldChg chg="modSp add del mod">
        <pc:chgData name="BONVENUTO_CHRIS" userId="42c684f0-14f6-44ce-8ce8-249eaa9c464b" providerId="ADAL" clId="{B55703FF-7E51-4F18-9200-D44235784263}" dt="2023-04-21T23:19:01.243" v="1055" actId="2696"/>
        <pc:sldMkLst>
          <pc:docMk/>
          <pc:sldMk cId="2526178485" sldId="375"/>
        </pc:sldMkLst>
        <pc:graphicFrameChg chg="mod">
          <ac:chgData name="BONVENUTO_CHRIS" userId="42c684f0-14f6-44ce-8ce8-249eaa9c464b" providerId="ADAL" clId="{B55703FF-7E51-4F18-9200-D44235784263}" dt="2023-04-21T23:17:16.877" v="1040"/>
          <ac:graphicFrameMkLst>
            <pc:docMk/>
            <pc:sldMk cId="2526178485" sldId="375"/>
            <ac:graphicFrameMk id="6" creationId="{96FFEC41-8ECD-F44F-6639-B0D1676EE621}"/>
          </ac:graphicFrameMkLst>
        </pc:graphicFrameChg>
      </pc:sldChg>
      <pc:sldChg chg="modSp add del mod">
        <pc:chgData name="BONVENUTO_CHRIS" userId="42c684f0-14f6-44ce-8ce8-249eaa9c464b" providerId="ADAL" clId="{B55703FF-7E51-4F18-9200-D44235784263}" dt="2023-04-21T23:16:23.532" v="1030" actId="2696"/>
        <pc:sldMkLst>
          <pc:docMk/>
          <pc:sldMk cId="3418450389" sldId="375"/>
        </pc:sldMkLst>
        <pc:graphicFrameChg chg="mod">
          <ac:chgData name="BONVENUTO_CHRIS" userId="42c684f0-14f6-44ce-8ce8-249eaa9c464b" providerId="ADAL" clId="{B55703FF-7E51-4F18-9200-D44235784263}" dt="2023-04-21T23:15:52.018" v="1025" actId="20577"/>
          <ac:graphicFrameMkLst>
            <pc:docMk/>
            <pc:sldMk cId="3418450389" sldId="375"/>
            <ac:graphicFrameMk id="6" creationId="{96FFEC41-8ECD-F44F-6639-B0D1676EE621}"/>
          </ac:graphicFrameMkLst>
        </pc:graphicFrameChg>
      </pc:sldChg>
      <pc:sldChg chg="modSp add del">
        <pc:chgData name="BONVENUTO_CHRIS" userId="42c684f0-14f6-44ce-8ce8-249eaa9c464b" providerId="ADAL" clId="{B55703FF-7E51-4F18-9200-D44235784263}" dt="2023-04-21T23:18:05.381" v="1046" actId="2890"/>
        <pc:sldMkLst>
          <pc:docMk/>
          <pc:sldMk cId="3615790078" sldId="375"/>
        </pc:sldMkLst>
        <pc:graphicFrameChg chg="mod">
          <ac:chgData name="BONVENUTO_CHRIS" userId="42c684f0-14f6-44ce-8ce8-249eaa9c464b" providerId="ADAL" clId="{B55703FF-7E51-4F18-9200-D44235784263}" dt="2023-04-21T23:18:02.234" v="1045"/>
          <ac:graphicFrameMkLst>
            <pc:docMk/>
            <pc:sldMk cId="3615790078" sldId="375"/>
            <ac:graphicFrameMk id="6" creationId="{96FFEC41-8ECD-F44F-6639-B0D1676EE621}"/>
          </ac:graphicFrameMkLst>
        </pc:graphicFrameChg>
      </pc:sldChg>
      <pc:sldChg chg="modSp add mod ord">
        <pc:chgData name="BONVENUTO_CHRIS" userId="42c684f0-14f6-44ce-8ce8-249eaa9c464b" providerId="ADAL" clId="{B55703FF-7E51-4F18-9200-D44235784263}" dt="2023-04-21T23:43:11.293" v="1240"/>
        <pc:sldMkLst>
          <pc:docMk/>
          <pc:sldMk cId="3858437180" sldId="376"/>
        </pc:sldMkLst>
        <pc:graphicFrameChg chg="mod">
          <ac:chgData name="BONVENUTO_CHRIS" userId="42c684f0-14f6-44ce-8ce8-249eaa9c464b" providerId="ADAL" clId="{B55703FF-7E51-4F18-9200-D44235784263}" dt="2023-04-21T23:28:27.099" v="1177" actId="20577"/>
          <ac:graphicFrameMkLst>
            <pc:docMk/>
            <pc:sldMk cId="3858437180" sldId="376"/>
            <ac:graphicFrameMk id="6" creationId="{96FFEC41-8ECD-F44F-6639-B0D1676EE621}"/>
          </ac:graphicFrameMkLst>
        </pc:graphicFrameChg>
      </pc:sldChg>
      <pc:sldChg chg="modSp add mod ord">
        <pc:chgData name="BONVENUTO_CHRIS" userId="42c684f0-14f6-44ce-8ce8-249eaa9c464b" providerId="ADAL" clId="{B55703FF-7E51-4F18-9200-D44235784263}" dt="2023-04-21T23:43:13.376" v="1242"/>
        <pc:sldMkLst>
          <pc:docMk/>
          <pc:sldMk cId="1604010470" sldId="377"/>
        </pc:sldMkLst>
        <pc:graphicFrameChg chg="mod">
          <ac:chgData name="BONVENUTO_CHRIS" userId="42c684f0-14f6-44ce-8ce8-249eaa9c464b" providerId="ADAL" clId="{B55703FF-7E51-4F18-9200-D44235784263}" dt="2023-04-21T23:39:30.025" v="1192" actId="14100"/>
          <ac:graphicFrameMkLst>
            <pc:docMk/>
            <pc:sldMk cId="1604010470" sldId="377"/>
            <ac:graphicFrameMk id="6" creationId="{96FFEC41-8ECD-F44F-6639-B0D1676EE621}"/>
          </ac:graphicFrameMkLst>
        </pc:graphicFrameChg>
      </pc:sldChg>
      <pc:sldChg chg="modSp add mod modAnim">
        <pc:chgData name="BONVENUTO_CHRIS" userId="42c684f0-14f6-44ce-8ce8-249eaa9c464b" providerId="ADAL" clId="{B55703FF-7E51-4F18-9200-D44235784263}" dt="2023-04-24T23:10:13.216" v="4139" actId="14100"/>
        <pc:sldMkLst>
          <pc:docMk/>
          <pc:sldMk cId="2347483862" sldId="378"/>
        </pc:sldMkLst>
        <pc:spChg chg="mod">
          <ac:chgData name="BONVENUTO_CHRIS" userId="42c684f0-14f6-44ce-8ce8-249eaa9c464b" providerId="ADAL" clId="{B55703FF-7E51-4F18-9200-D44235784263}" dt="2023-04-22T00:23:18.012" v="1542" actId="1076"/>
          <ac:spMkLst>
            <pc:docMk/>
            <pc:sldMk cId="2347483862" sldId="378"/>
            <ac:spMk id="13" creationId="{91BA58E4-A46F-6023-6ACA-03C227AAC27B}"/>
          </ac:spMkLst>
        </pc:spChg>
        <pc:spChg chg="mod">
          <ac:chgData name="BONVENUTO_CHRIS" userId="42c684f0-14f6-44ce-8ce8-249eaa9c464b" providerId="ADAL" clId="{B55703FF-7E51-4F18-9200-D44235784263}" dt="2023-04-22T00:23:14.831" v="1541" actId="1076"/>
          <ac:spMkLst>
            <pc:docMk/>
            <pc:sldMk cId="2347483862" sldId="378"/>
            <ac:spMk id="17" creationId="{4A5B839F-8C0F-301D-F8FF-80E1B5D186EA}"/>
          </ac:spMkLst>
        </pc:spChg>
        <pc:graphicFrameChg chg="mod">
          <ac:chgData name="BONVENUTO_CHRIS" userId="42c684f0-14f6-44ce-8ce8-249eaa9c464b" providerId="ADAL" clId="{B55703FF-7E51-4F18-9200-D44235784263}" dt="2023-04-22T00:23:08.817" v="1540"/>
          <ac:graphicFrameMkLst>
            <pc:docMk/>
            <pc:sldMk cId="2347483862" sldId="378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B55703FF-7E51-4F18-9200-D44235784263}" dt="2023-04-24T23:10:13.216" v="4139" actId="14100"/>
          <ac:cxnSpMkLst>
            <pc:docMk/>
            <pc:sldMk cId="2347483862" sldId="378"/>
            <ac:cxnSpMk id="10" creationId="{B71259E5-D3FC-9DE2-5BC3-02184A284CBD}"/>
          </ac:cxnSpMkLst>
        </pc:cxnChg>
        <pc:cxnChg chg="mod">
          <ac:chgData name="BONVENUTO_CHRIS" userId="42c684f0-14f6-44ce-8ce8-249eaa9c464b" providerId="ADAL" clId="{B55703FF-7E51-4F18-9200-D44235784263}" dt="2023-04-22T00:22:32.950" v="1539" actId="14100"/>
          <ac:cxnSpMkLst>
            <pc:docMk/>
            <pc:sldMk cId="2347483862" sldId="378"/>
            <ac:cxnSpMk id="14" creationId="{59BEB615-C0BB-1179-F697-7E95C011C2B9}"/>
          </ac:cxnSpMkLst>
        </pc:cxnChg>
      </pc:sldChg>
      <pc:sldChg chg="modSp add del mod ord">
        <pc:chgData name="BONVENUTO_CHRIS" userId="42c684f0-14f6-44ce-8ce8-249eaa9c464b" providerId="ADAL" clId="{B55703FF-7E51-4F18-9200-D44235784263}" dt="2023-04-24T22:56:43.113" v="3961" actId="2696"/>
        <pc:sldMkLst>
          <pc:docMk/>
          <pc:sldMk cId="2532883712" sldId="379"/>
        </pc:sldMkLst>
        <pc:spChg chg="mod">
          <ac:chgData name="BONVENUTO_CHRIS" userId="42c684f0-14f6-44ce-8ce8-249eaa9c464b" providerId="ADAL" clId="{B55703FF-7E51-4F18-9200-D44235784263}" dt="2023-04-24T20:09:56.682" v="3451" actId="20577"/>
          <ac:spMkLst>
            <pc:docMk/>
            <pc:sldMk cId="2532883712" sldId="379"/>
            <ac:spMk id="13" creationId="{00000000-0000-0000-0000-000000000000}"/>
          </ac:spMkLst>
        </pc:spChg>
      </pc:sldChg>
      <pc:sldChg chg="addSp delSp modSp add mod">
        <pc:chgData name="BONVENUTO_CHRIS" userId="42c684f0-14f6-44ce-8ce8-249eaa9c464b" providerId="ADAL" clId="{B55703FF-7E51-4F18-9200-D44235784263}" dt="2023-04-24T22:58:40.510" v="4080" actId="20577"/>
        <pc:sldMkLst>
          <pc:docMk/>
          <pc:sldMk cId="2074774382" sldId="380"/>
        </pc:sldMkLst>
        <pc:spChg chg="add del mod">
          <ac:chgData name="BONVENUTO_CHRIS" userId="42c684f0-14f6-44ce-8ce8-249eaa9c464b" providerId="ADAL" clId="{B55703FF-7E51-4F18-9200-D44235784263}" dt="2023-04-24T21:09:52.272" v="3711" actId="478"/>
          <ac:spMkLst>
            <pc:docMk/>
            <pc:sldMk cId="2074774382" sldId="380"/>
            <ac:spMk id="3" creationId="{F9658B44-3913-7A5D-464D-285CBE4B0429}"/>
          </ac:spMkLst>
        </pc:spChg>
        <pc:spChg chg="mod">
          <ac:chgData name="BONVENUTO_CHRIS" userId="42c684f0-14f6-44ce-8ce8-249eaa9c464b" providerId="ADAL" clId="{B55703FF-7E51-4F18-9200-D44235784263}" dt="2023-04-24T22:58:40.510" v="4080" actId="20577"/>
          <ac:spMkLst>
            <pc:docMk/>
            <pc:sldMk cId="2074774382" sldId="380"/>
            <ac:spMk id="5" creationId="{A3137DAF-F66C-468C-8B1C-C8B777572D25}"/>
          </ac:spMkLst>
        </pc:spChg>
        <pc:spChg chg="del mod">
          <ac:chgData name="BONVENUTO_CHRIS" userId="42c684f0-14f6-44ce-8ce8-249eaa9c464b" providerId="ADAL" clId="{B55703FF-7E51-4F18-9200-D44235784263}" dt="2023-04-24T21:09:49.640" v="3710" actId="478"/>
          <ac:spMkLst>
            <pc:docMk/>
            <pc:sldMk cId="2074774382" sldId="380"/>
            <ac:spMk id="1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Classified Hourly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2022-2023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Classified Hourly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2.8197502382265913E-2"/>
                  <c:y val="-5.555555555555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1.5543908922212749E-2"/>
                  <c:y val="9.9206349206348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1.5613621545714508E-2"/>
                  <c:y val="-8.3333333333333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4.1842954344082785E-2"/>
                  <c:y val="-6.1507936507936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0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2415522</c:v>
                </c:pt>
                <c:pt idx="1">
                  <c:v>2088417</c:v>
                </c:pt>
                <c:pt idx="2">
                  <c:v>2161437</c:v>
                </c:pt>
                <c:pt idx="3">
                  <c:v>2331676</c:v>
                </c:pt>
                <c:pt idx="4">
                  <c:v>739972</c:v>
                </c:pt>
                <c:pt idx="5">
                  <c:v>1502574</c:v>
                </c:pt>
                <c:pt idx="6">
                  <c:v>1856309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Classified Hourly Instruction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495328</c:v>
                </c:pt>
                <c:pt idx="1">
                  <c:v>420897</c:v>
                </c:pt>
                <c:pt idx="2">
                  <c:v>410154</c:v>
                </c:pt>
                <c:pt idx="3">
                  <c:v>447395</c:v>
                </c:pt>
                <c:pt idx="4">
                  <c:v>185239</c:v>
                </c:pt>
                <c:pt idx="5">
                  <c:v>353326</c:v>
                </c:pt>
                <c:pt idx="6">
                  <c:v>573944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A9-42EC-839B-EE3C3AD805E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Dollars</a:t>
                </a:r>
              </a:p>
            </c:rich>
          </c:tx>
          <c:layout>
            <c:manualLayout>
              <c:xMode val="edge"/>
              <c:yMode val="edge"/>
              <c:x val="0"/>
              <c:y val="0.480118266466691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45273018111483238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2022-2023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Supplies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3.2846718474885385E-2"/>
                  <c:y val="-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7.2992707721967519E-3"/>
                  <c:y val="-6.746031746031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2.3114357445289713E-2"/>
                  <c:y val="-2.579365079365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0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855634</c:v>
                </c:pt>
                <c:pt idx="1">
                  <c:v>788408</c:v>
                </c:pt>
                <c:pt idx="2">
                  <c:v>923954</c:v>
                </c:pt>
                <c:pt idx="3">
                  <c:v>738132</c:v>
                </c:pt>
                <c:pt idx="4">
                  <c:v>414528</c:v>
                </c:pt>
                <c:pt idx="5">
                  <c:v>458545</c:v>
                </c:pt>
                <c:pt idx="6">
                  <c:v>881696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1000000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45273018111483238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Contracts</a:t>
            </a:r>
            <a:r>
              <a:rPr lang="en-US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Services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2022-2023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68587425387228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Contracts/Services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197083088787008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2.0681267187890796E-2"/>
                  <c:y val="9.9206349206349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1.946472205919134E-2"/>
                  <c:y val="-9.920634920634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9.7323610295956695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3795624633180513E-2"/>
                  <c:y val="-3.9682539682539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12998660</c:v>
                </c:pt>
                <c:pt idx="1">
                  <c:v>12993745</c:v>
                </c:pt>
                <c:pt idx="2">
                  <c:v>14917458</c:v>
                </c:pt>
                <c:pt idx="3">
                  <c:v>13514573</c:v>
                </c:pt>
                <c:pt idx="4">
                  <c:v>9391862</c:v>
                </c:pt>
                <c:pt idx="5">
                  <c:v>10689737</c:v>
                </c:pt>
                <c:pt idx="6">
                  <c:v>11844871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15200000"/>
          <c:min val="9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45273018111483238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2022-2023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Utilities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2.7980537960087547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2.4330902573989175E-3"/>
                  <c:y val="-3.57142857142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8661805147978349E-3"/>
                  <c:y val="-2.1825396825396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0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Sheet1!$F$2:$F$8</c:f>
              <c:numCache>
                <c:formatCode>#,##0</c:formatCode>
                <c:ptCount val="7"/>
                <c:pt idx="0">
                  <c:v>3264972</c:v>
                </c:pt>
                <c:pt idx="1">
                  <c:v>3782758</c:v>
                </c:pt>
                <c:pt idx="2">
                  <c:v>3568348</c:v>
                </c:pt>
                <c:pt idx="3">
                  <c:v>3340130</c:v>
                </c:pt>
                <c:pt idx="4">
                  <c:v>2776049</c:v>
                </c:pt>
                <c:pt idx="5">
                  <c:v>3767300</c:v>
                </c:pt>
                <c:pt idx="6">
                  <c:v>5142289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5300000"/>
          <c:min val="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45273018111483238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2022-2023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Resident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2.7980537960087547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2.4330902573989175E-3"/>
                  <c:y val="-3.57142857142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8661805147978349E-3"/>
                  <c:y val="-2.1825396825396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0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20506</c:v>
                </c:pt>
                <c:pt idx="1">
                  <c:v>19937</c:v>
                </c:pt>
                <c:pt idx="2">
                  <c:v>19501</c:v>
                </c:pt>
                <c:pt idx="3">
                  <c:v>17551</c:v>
                </c:pt>
                <c:pt idx="4">
                  <c:v>19101</c:v>
                </c:pt>
                <c:pt idx="5">
                  <c:v>17013</c:v>
                </c:pt>
                <c:pt idx="6">
                  <c:v>16424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21000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Non-Resident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2022-2023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Non-resident 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2.7980537960087547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2.4330902573989175E-3"/>
                  <c:y val="-3.57142857142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2.018827303449814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0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4797</c:v>
                </c:pt>
                <c:pt idx="1">
                  <c:v>4589</c:v>
                </c:pt>
                <c:pt idx="2">
                  <c:v>4259</c:v>
                </c:pt>
                <c:pt idx="3">
                  <c:v>3702</c:v>
                </c:pt>
                <c:pt idx="4">
                  <c:v>3088</c:v>
                </c:pt>
                <c:pt idx="5">
                  <c:v>2763</c:v>
                </c:pt>
                <c:pt idx="6">
                  <c:v>2891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4800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Non-Resident Tuition Revenue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2016-2017 Through 2022-2023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NRT Revenue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9.769732214845693E-2"/>
                  <c:y val="9.9206349206348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2.4330902573989175E-3"/>
                  <c:y val="-3.57142857142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4.0813905614739333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0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33434401</c:v>
                </c:pt>
                <c:pt idx="1">
                  <c:v>33973786</c:v>
                </c:pt>
                <c:pt idx="2">
                  <c:v>33029528</c:v>
                </c:pt>
                <c:pt idx="3">
                  <c:v>28384549</c:v>
                </c:pt>
                <c:pt idx="4">
                  <c:v>23987221</c:v>
                </c:pt>
                <c:pt idx="5">
                  <c:v>21657241</c:v>
                </c:pt>
                <c:pt idx="6">
                  <c:v>23058284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35000000"/>
          <c:min val="2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5/2/2023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5/2/2023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102108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Report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May 02, 2023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841059"/>
              </p:ext>
            </p:extLst>
          </p:nvPr>
        </p:nvGraphicFramePr>
        <p:xfrm>
          <a:off x="150812" y="76200"/>
          <a:ext cx="11963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57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346312"/>
              </p:ext>
            </p:extLst>
          </p:nvPr>
        </p:nvGraphicFramePr>
        <p:xfrm>
          <a:off x="989012" y="76200"/>
          <a:ext cx="104393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0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431926"/>
              </p:ext>
            </p:extLst>
          </p:nvPr>
        </p:nvGraphicFramePr>
        <p:xfrm>
          <a:off x="989012" y="76200"/>
          <a:ext cx="104393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84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994895"/>
              </p:ext>
            </p:extLst>
          </p:nvPr>
        </p:nvGraphicFramePr>
        <p:xfrm>
          <a:off x="608012" y="76200"/>
          <a:ext cx="11430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0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380205" y="838200"/>
            <a:ext cx="114284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FTES projections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Credit Res. FTES: ~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&lt;3.75%&gt;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&lt;638.12&gt;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P2 Reported Credit Res. FTES: ~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&lt;3.46%&gt;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&lt;589.03&gt;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2022-2023 Projected Credit Res. FTES = 16,424.64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Summer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&lt;13.94%&gt;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Fill Rate 67.53%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Fall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&lt;6.28%&gt;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Fill Rate 73.19%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Winter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&lt;4.74%&gt;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Fill Rate 72.65%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Spring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&lt;0.71%&gt;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Fill Rate 76.13%</a:t>
            </a:r>
          </a:p>
          <a:p>
            <a:pPr lvl="1"/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1524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Items of Note</a:t>
            </a:r>
          </a:p>
        </p:txBody>
      </p:sp>
    </p:spTree>
    <p:extLst>
      <p:ext uri="{BB962C8B-B14F-4D97-AF65-F5344CB8AC3E}">
        <p14:creationId xmlns:p14="http://schemas.microsoft.com/office/powerpoint/2010/main" val="42274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259480"/>
              </p:ext>
            </p:extLst>
          </p:nvPr>
        </p:nvGraphicFramePr>
        <p:xfrm>
          <a:off x="989012" y="76200"/>
          <a:ext cx="104393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3122612" y="1447800"/>
            <a:ext cx="6934200" cy="38100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1598612" y="4216541"/>
            <a:ext cx="4015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&lt;4,082&gt;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&lt;19.9%&gt;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>
            <a:off x="8228012" y="2731504"/>
            <a:ext cx="2131884" cy="23622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1660046" y="2833245"/>
            <a:ext cx="4015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&lt;2,677&gt;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&lt;14.0%&gt;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</p:spTree>
    <p:extLst>
      <p:ext uri="{BB962C8B-B14F-4D97-AF65-F5344CB8AC3E}">
        <p14:creationId xmlns:p14="http://schemas.microsoft.com/office/powerpoint/2010/main" val="18649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150812" y="1219200"/>
            <a:ext cx="120380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Adopted Budget NR FTES: 3.1% or 85.52 FTES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P2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Reported Non-resident FTES: 4.63% or 128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Items of Note</a:t>
            </a:r>
          </a:p>
        </p:txBody>
      </p:sp>
    </p:spTree>
    <p:extLst>
      <p:ext uri="{BB962C8B-B14F-4D97-AF65-F5344CB8AC3E}">
        <p14:creationId xmlns:p14="http://schemas.microsoft.com/office/powerpoint/2010/main" val="8913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846509"/>
              </p:ext>
            </p:extLst>
          </p:nvPr>
        </p:nvGraphicFramePr>
        <p:xfrm>
          <a:off x="227012" y="76200"/>
          <a:ext cx="11658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2436812" y="939217"/>
            <a:ext cx="7848600" cy="3861383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912812" y="4164457"/>
            <a:ext cx="40190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&lt;1,906&gt;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&lt;39.7%&gt;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 flipV="1">
            <a:off x="9218612" y="5181600"/>
            <a:ext cx="1066800" cy="2286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912812" y="2607261"/>
            <a:ext cx="36162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4.63%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</p:spTree>
    <p:extLst>
      <p:ext uri="{BB962C8B-B14F-4D97-AF65-F5344CB8AC3E}">
        <p14:creationId xmlns:p14="http://schemas.microsoft.com/office/powerpoint/2010/main" val="35174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749657"/>
              </p:ext>
            </p:extLst>
          </p:nvPr>
        </p:nvGraphicFramePr>
        <p:xfrm>
          <a:off x="227012" y="76200"/>
          <a:ext cx="118872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4037012" y="1905000"/>
            <a:ext cx="6629400" cy="32004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1232283" y="4155228"/>
            <a:ext cx="5304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&lt;$10,915,502&gt;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&lt;32.1%&gt;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NRT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 flipV="1">
            <a:off x="9142412" y="5300689"/>
            <a:ext cx="1352466" cy="460165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1141412" y="2652786"/>
            <a:ext cx="3815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$1,401,043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6.5%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NRT</a:t>
            </a:r>
          </a:p>
        </p:txBody>
      </p:sp>
    </p:spTree>
    <p:extLst>
      <p:ext uri="{BB962C8B-B14F-4D97-AF65-F5344CB8AC3E}">
        <p14:creationId xmlns:p14="http://schemas.microsoft.com/office/powerpoint/2010/main" val="23474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49135"/>
              </p:ext>
            </p:extLst>
          </p:nvPr>
        </p:nvGraphicFramePr>
        <p:xfrm>
          <a:off x="-1" y="0"/>
          <a:ext cx="12188825" cy="692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388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388437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960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Adopted Budget to Third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6630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$199,643,708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52513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 Faculty Health Benefit Reimbursement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1,343,418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4676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Lottery – Emergency Allowance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797,763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71055"/>
                  </a:ext>
                </a:extLst>
              </a:tr>
              <a:tr h="4676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619,800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4676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 Year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480,299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53082"/>
                  </a:ext>
                </a:extLst>
              </a:tr>
              <a:tr h="46762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335,812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77958"/>
                  </a:ext>
                </a:extLst>
              </a:tr>
              <a:tr h="49241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 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279,356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0525"/>
                  </a:ext>
                </a:extLst>
              </a:tr>
              <a:tr h="49241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102,901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54441"/>
                  </a:ext>
                </a:extLst>
              </a:tr>
              <a:tr h="49241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Non-resident 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81,847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140714"/>
                  </a:ext>
                </a:extLst>
              </a:tr>
              <a:tr h="46630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109,767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67335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Third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$203,794,671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1FD346-8D40-18BA-F965-470E6E5113CB}"/>
              </a:ext>
            </a:extLst>
          </p:cNvPr>
          <p:cNvSpPr/>
          <p:nvPr/>
        </p:nvSpPr>
        <p:spPr>
          <a:xfrm>
            <a:off x="2284412" y="3886200"/>
            <a:ext cx="830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revenue of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$4,150,962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2.08%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B89DC4-0029-36D3-EA08-5E0D8D79DC4C}"/>
              </a:ext>
            </a:extLst>
          </p:cNvPr>
          <p:cNvSpPr/>
          <p:nvPr/>
        </p:nvSpPr>
        <p:spPr>
          <a:xfrm>
            <a:off x="1" y="1066800"/>
            <a:ext cx="12165534" cy="5334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3C3E3E-FC55-25CA-9ACE-740C84E77C32}"/>
              </a:ext>
            </a:extLst>
          </p:cNvPr>
          <p:cNvSpPr/>
          <p:nvPr/>
        </p:nvSpPr>
        <p:spPr>
          <a:xfrm>
            <a:off x="-2" y="6294276"/>
            <a:ext cx="12188825" cy="5334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543BE1-C3D6-8C3D-6104-542C02D606C9}"/>
              </a:ext>
            </a:extLst>
          </p:cNvPr>
          <p:cNvSpPr/>
          <p:nvPr/>
        </p:nvSpPr>
        <p:spPr>
          <a:xfrm>
            <a:off x="23293" y="3124200"/>
            <a:ext cx="12142242" cy="5334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D12422-D46F-D4D1-BD85-173893C76584}"/>
              </a:ext>
            </a:extLst>
          </p:cNvPr>
          <p:cNvSpPr/>
          <p:nvPr/>
        </p:nvSpPr>
        <p:spPr>
          <a:xfrm>
            <a:off x="46586" y="2590800"/>
            <a:ext cx="12118948" cy="5334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20219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Things WILL Change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455612" y="1295400"/>
            <a:ext cx="1158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May Revise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May 2022: $97.5 billion Surplus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January 2023: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&lt;$22.5&gt;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billion Deficit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March 2023: LAO 2022-23 Revenue Update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PIT is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&lt;$2.2&gt;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billion below January Forecast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Revenue could be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&lt;$5&gt;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billion to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&lt;$11&gt;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billion below Governor’s January Forecast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45328"/>
              </p:ext>
            </p:extLst>
          </p:nvPr>
        </p:nvGraphicFramePr>
        <p:xfrm>
          <a:off x="0" y="0"/>
          <a:ext cx="12191902" cy="68656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61026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430876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8869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Adopted Budget to Third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$202,372,513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SMCFA Salary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6,926,184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18956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CSEA and Confidential Salary Adjustment –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4,041,966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CSEA and Confidential Salary Adjustment –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3,853,221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SMCPOA Salary Adjustment –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153,917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90775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SMCPOA Salary Adjustment –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100,873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Sub-Total Salary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15,076,161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Insurance and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1,139,203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52351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646,451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1577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Year Effect of Hiring and Termination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483,716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36973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Employment/Retirement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Beenfits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336,856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79437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-628,704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33580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Supplies and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-1,886,061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22151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Third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$217,540,135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E00B2-280D-3D54-51F1-E010EFD7B914}"/>
              </a:ext>
            </a:extLst>
          </p:cNvPr>
          <p:cNvSpPr/>
          <p:nvPr/>
        </p:nvSpPr>
        <p:spPr>
          <a:xfrm>
            <a:off x="0" y="3429000"/>
            <a:ext cx="12188825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0011EF-276A-CDA9-0455-F8ABEEB5F2A9}"/>
              </a:ext>
            </a:extLst>
          </p:cNvPr>
          <p:cNvSpPr/>
          <p:nvPr/>
        </p:nvSpPr>
        <p:spPr>
          <a:xfrm>
            <a:off x="0" y="6019800"/>
            <a:ext cx="12188825" cy="381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FCCE2C-B486-1D85-7819-F22CCB55F406}"/>
              </a:ext>
            </a:extLst>
          </p:cNvPr>
          <p:cNvSpPr/>
          <p:nvPr/>
        </p:nvSpPr>
        <p:spPr>
          <a:xfrm>
            <a:off x="0" y="914400"/>
            <a:ext cx="12188825" cy="381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852796-3B96-82FB-B9C3-73D6A60360DB}"/>
              </a:ext>
            </a:extLst>
          </p:cNvPr>
          <p:cNvSpPr/>
          <p:nvPr/>
        </p:nvSpPr>
        <p:spPr>
          <a:xfrm>
            <a:off x="0" y="6400800"/>
            <a:ext cx="12188825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035584-952D-2E2C-7713-7531B538D300}"/>
              </a:ext>
            </a:extLst>
          </p:cNvPr>
          <p:cNvSpPr/>
          <p:nvPr/>
        </p:nvSpPr>
        <p:spPr>
          <a:xfrm>
            <a:off x="966904" y="4342900"/>
            <a:ext cx="1021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expenditure of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$15,167,622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7.49%</a:t>
            </a:r>
          </a:p>
        </p:txBody>
      </p:sp>
    </p:spTree>
    <p:extLst>
      <p:ext uri="{BB962C8B-B14F-4D97-AF65-F5344CB8AC3E}">
        <p14:creationId xmlns:p14="http://schemas.microsoft.com/office/powerpoint/2010/main" val="2491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84587"/>
              </p:ext>
            </p:extLst>
          </p:nvPr>
        </p:nvGraphicFramePr>
        <p:xfrm>
          <a:off x="303212" y="795982"/>
          <a:ext cx="11734800" cy="50509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07500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525630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3001670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765617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43,914,608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43,914,608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54739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 -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199,105,635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201,862,734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54739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 -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200,622,809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210,864,243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Surplus/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&lt;1,517,174&gt;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&lt;9,001,509&gt;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Revenue and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Exp.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&lt;1,211,631&gt;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&lt;4,743,955&gt;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55001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 Surplus/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&lt;2,728,805&gt;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&lt;13,745,464&gt;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41,185,803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30,169,144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Trfr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12" name="Title 12">
            <a:extLst>
              <a:ext uri="{FF2B5EF4-FFF2-40B4-BE49-F238E27FC236}">
                <a16:creationId xmlns:a16="http://schemas.microsoft.com/office/drawing/2014/main" id="{999D855C-5388-4B97-90E0-FD1AE0D974F5}"/>
              </a:ext>
            </a:extLst>
          </p:cNvPr>
          <p:cNvSpPr txBox="1">
            <a:spLocks/>
          </p:cNvSpPr>
          <p:nvPr/>
        </p:nvSpPr>
        <p:spPr>
          <a:xfrm>
            <a:off x="850532" y="262582"/>
            <a:ext cx="10820399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Fund 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D3D60-63A4-47CD-83B5-872669C6E818}"/>
              </a:ext>
            </a:extLst>
          </p:cNvPr>
          <p:cNvSpPr txBox="1"/>
          <p:nvPr/>
        </p:nvSpPr>
        <p:spPr>
          <a:xfrm>
            <a:off x="2531543" y="6010106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Statewide Fund Balance Ratio: 32%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FEFDBC6-10EE-96CD-6A69-963AA4EB948D}"/>
              </a:ext>
            </a:extLst>
          </p:cNvPr>
          <p:cNvSpPr/>
          <p:nvPr/>
        </p:nvSpPr>
        <p:spPr>
          <a:xfrm>
            <a:off x="9066212" y="3200400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49C5A77-DE51-A523-DDA6-C14B3766264E}"/>
              </a:ext>
            </a:extLst>
          </p:cNvPr>
          <p:cNvSpPr/>
          <p:nvPr/>
        </p:nvSpPr>
        <p:spPr>
          <a:xfrm>
            <a:off x="9066212" y="3751989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160C8D2-4EF5-40F1-DDDB-92AB964FC2E2}"/>
              </a:ext>
            </a:extLst>
          </p:cNvPr>
          <p:cNvSpPr/>
          <p:nvPr/>
        </p:nvSpPr>
        <p:spPr>
          <a:xfrm>
            <a:off x="9066212" y="4295050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7459A2-0485-C507-E508-A538F8EBB49B}"/>
              </a:ext>
            </a:extLst>
          </p:cNvPr>
          <p:cNvSpPr/>
          <p:nvPr/>
        </p:nvSpPr>
        <p:spPr>
          <a:xfrm>
            <a:off x="9066212" y="4799445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DE9C4C-494F-991C-E7E0-D1B4D0AB68D9}"/>
              </a:ext>
            </a:extLst>
          </p:cNvPr>
          <p:cNvSpPr/>
          <p:nvPr/>
        </p:nvSpPr>
        <p:spPr>
          <a:xfrm>
            <a:off x="9034606" y="5338705"/>
            <a:ext cx="1631806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3137DAF-F66C-468C-8B1C-C8B777572D25}"/>
              </a:ext>
            </a:extLst>
          </p:cNvPr>
          <p:cNvSpPr txBox="1">
            <a:spLocks/>
          </p:cNvSpPr>
          <p:nvPr/>
        </p:nvSpPr>
        <p:spPr>
          <a:xfrm>
            <a:off x="150814" y="1066800"/>
            <a:ext cx="11402161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Expenditures vastly outpacing revenues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Deficit has increased to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&lt;$13,745,464&gt;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Hold Harmless protections end in 2024-2025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State Education Finance Sub-committee not inclined to make further revisions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Budget Committee working on recommendations 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2023-24 Tentative Budget in June: Large deficit expected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654CA184-8940-458D-B8A7-FA52C901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04" y="3429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Key Take </a:t>
            </a:r>
            <a:r>
              <a:rPr lang="en-US" sz="4800" b="1" u="sng" dirty="0" err="1">
                <a:solidFill>
                  <a:schemeClr val="tx2">
                    <a:lumMod val="75000"/>
                  </a:schemeClr>
                </a:solidFill>
              </a:rPr>
              <a:t>Aways</a:t>
            </a:r>
            <a:endParaRPr lang="en-US" sz="4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7A9C7A3-A510-4BC9-9E86-2DDD158DA668}"/>
              </a:ext>
            </a:extLst>
          </p:cNvPr>
          <p:cNvSpPr txBox="1">
            <a:spLocks/>
          </p:cNvSpPr>
          <p:nvPr/>
        </p:nvSpPr>
        <p:spPr>
          <a:xfrm>
            <a:off x="228600" y="455851"/>
            <a:ext cx="10514013" cy="613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</a:t>
            </a: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 Facilities Planning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and the Accounting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Font typeface="Arial" pitchFamily="34" charset="0"/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B93ED-439D-4C19-9188-7995B7621B37}"/>
              </a:ext>
            </a:extLst>
          </p:cNvPr>
          <p:cNvSpPr txBox="1"/>
          <p:nvPr/>
        </p:nvSpPr>
        <p:spPr>
          <a:xfrm>
            <a:off x="455612" y="6858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862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685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379412" y="1371600"/>
            <a:ext cx="1143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Recalculation of 2021-2022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Update</a:t>
            </a:r>
          </a:p>
        </p:txBody>
      </p:sp>
    </p:spTree>
    <p:extLst>
      <p:ext uri="{BB962C8B-B14F-4D97-AF65-F5344CB8AC3E}">
        <p14:creationId xmlns:p14="http://schemas.microsoft.com/office/powerpoint/2010/main" val="3257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2" y="3124200"/>
            <a:ext cx="10896599" cy="1981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Recalculation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2021-2022</a:t>
            </a:r>
            <a:endParaRPr lang="en-US" sz="8800" b="1" i="1" u="sng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What is a Recalculation?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87496" y="762000"/>
            <a:ext cx="120138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January 2020: Governor proposes next years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May 2020: Governor revises January proposal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June/July 2020: State passes State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August 2020: CCCCO projects District funding (Advanced)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2021: Period 1 update (P1)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 2021: Period 2 update (P2)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2022: State finalizes funding allocations and makes funding adjustments (Recalculation)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005" y="381000"/>
            <a:ext cx="11580813" cy="533400"/>
          </a:xfrm>
        </p:spPr>
        <p:txBody>
          <a:bodyPr>
            <a:noAutofit/>
          </a:bodyPr>
          <a:lstStyle/>
          <a:p>
            <a:pPr algn="ctr"/>
            <a:r>
              <a:rPr lang="en-US" sz="6600" b="1" u="sng" dirty="0">
                <a:solidFill>
                  <a:schemeClr val="tx2">
                    <a:lumMod val="75000"/>
                  </a:schemeClr>
                </a:solidFill>
              </a:rPr>
              <a:t>Recent Prior Year Adjustments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D594A-40D7-469F-836A-84E257C7D44A}"/>
              </a:ext>
            </a:extLst>
          </p:cNvPr>
          <p:cNvSpPr txBox="1"/>
          <p:nvPr/>
        </p:nvSpPr>
        <p:spPr>
          <a:xfrm>
            <a:off x="87496" y="1447800"/>
            <a:ext cx="12013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2017-2018: </a:t>
            </a:r>
            <a:r>
              <a:rPr lang="en-US" sz="6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&lt;$13,026&gt;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2018-2019: $50,655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2019-2020: $707,695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2020-2021: $1,280,923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2021-2022: $480,299</a:t>
            </a:r>
          </a:p>
        </p:txBody>
      </p:sp>
    </p:spTree>
    <p:extLst>
      <p:ext uri="{BB962C8B-B14F-4D97-AF65-F5344CB8AC3E}">
        <p14:creationId xmlns:p14="http://schemas.microsoft.com/office/powerpoint/2010/main" val="7133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BE95E247-B3AF-4E46-A993-A9416CE9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58114"/>
              </p:ext>
            </p:extLst>
          </p:nvPr>
        </p:nvGraphicFramePr>
        <p:xfrm>
          <a:off x="227012" y="152400"/>
          <a:ext cx="11887200" cy="54546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20200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8857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Recalculation of 2021-2022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764987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2019-20 Deficit Factor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 &lt;$587,189&gt;)</a:t>
                      </a:r>
                      <a:endParaRPr lang="en-US" sz="4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$471,622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764987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&lt;286,196&gt;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764987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 Backfill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286,196</a:t>
                      </a:r>
                      <a:endParaRPr lang="en-US" sz="4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90775"/>
                  </a:ext>
                </a:extLst>
              </a:tr>
              <a:tr h="764987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Part-time Faculty Benefits Reimbursement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764987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Pat-time Faculty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&lt;983&gt;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744016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2021-2022 Recalculation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$480,299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56" y="2095500"/>
            <a:ext cx="11542711" cy="26670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2022-2023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Third Quarter 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760412" y="999885"/>
            <a:ext cx="1066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Deficit Factor of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&lt;0.00%&gt;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&lt;0.07%&gt;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&lt;$102,900&gt;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COVID related savings coming to an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Items of Note</a:t>
            </a: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10054</TotalTime>
  <Words>833</Words>
  <Application>Microsoft Office PowerPoint</Application>
  <PresentationFormat>Custom</PresentationFormat>
  <Paragraphs>244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Digital Blue Tunnel 16x9</vt:lpstr>
      <vt:lpstr>Santa Monica College Third Quarter Budget Report</vt:lpstr>
      <vt:lpstr>Things WILL Change</vt:lpstr>
      <vt:lpstr>Overview</vt:lpstr>
      <vt:lpstr>Recalculation  of  2021-2022</vt:lpstr>
      <vt:lpstr>What is a Recalculation?</vt:lpstr>
      <vt:lpstr>Recent Prior Year Adjustments</vt:lpstr>
      <vt:lpstr>PowerPoint Presentation</vt:lpstr>
      <vt:lpstr>2022-2023  Third Quarter  Budget Update</vt:lpstr>
      <vt:lpstr>Major Items of Note</vt:lpstr>
      <vt:lpstr>PowerPoint Presentation</vt:lpstr>
      <vt:lpstr>PowerPoint Presentation</vt:lpstr>
      <vt:lpstr>PowerPoint Presentation</vt:lpstr>
      <vt:lpstr>PowerPoint Presentation</vt:lpstr>
      <vt:lpstr>Major Items of Note</vt:lpstr>
      <vt:lpstr>PowerPoint Presentation</vt:lpstr>
      <vt:lpstr>Major Items of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 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BONVENUTO_CHRIS</cp:lastModifiedBy>
  <cp:revision>445</cp:revision>
  <cp:lastPrinted>2021-01-27T22:40:59Z</cp:lastPrinted>
  <dcterms:created xsi:type="dcterms:W3CDTF">2021-01-18T22:27:30Z</dcterms:created>
  <dcterms:modified xsi:type="dcterms:W3CDTF">2023-05-03T00:35:16Z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