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23" r:id="rId3"/>
    <p:sldId id="326" r:id="rId4"/>
    <p:sldId id="362" r:id="rId5"/>
    <p:sldId id="363" r:id="rId6"/>
    <p:sldId id="364" r:id="rId7"/>
    <p:sldId id="344" r:id="rId8"/>
    <p:sldId id="346" r:id="rId9"/>
    <p:sldId id="365" r:id="rId10"/>
    <p:sldId id="366" r:id="rId11"/>
    <p:sldId id="338" r:id="rId12"/>
    <p:sldId id="340" r:id="rId13"/>
    <p:sldId id="343" r:id="rId14"/>
    <p:sldId id="361" r:id="rId15"/>
    <p:sldId id="368" r:id="rId16"/>
    <p:sldId id="341" r:id="rId17"/>
    <p:sldId id="336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36A8E-D1D0-400B-BE09-714EAF8FDC80}" v="59" dt="2023-01-31T03:02:28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49" autoAdjust="0"/>
  </p:normalViewPr>
  <p:slideViewPr>
    <p:cSldViewPr showGuides="1">
      <p:cViewPr varScale="1">
        <p:scale>
          <a:sx n="81" d="100"/>
          <a:sy n="81" d="100"/>
        </p:scale>
        <p:origin x="706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VENUTO_CHRIS" userId="42c684f0-14f6-44ce-8ce8-249eaa9c464b" providerId="ADAL" clId="{EEB36A8E-D1D0-400B-BE09-714EAF8FDC80}"/>
    <pc:docChg chg="undo custSel addSld delSld modSld">
      <pc:chgData name="BONVENUTO_CHRIS" userId="42c684f0-14f6-44ce-8ce8-249eaa9c464b" providerId="ADAL" clId="{EEB36A8E-D1D0-400B-BE09-714EAF8FDC80}" dt="2023-02-08T02:15:21.784" v="3286" actId="20577"/>
      <pc:docMkLst>
        <pc:docMk/>
      </pc:docMkLst>
      <pc:sldChg chg="modSp mod">
        <pc:chgData name="BONVENUTO_CHRIS" userId="42c684f0-14f6-44ce-8ce8-249eaa9c464b" providerId="ADAL" clId="{EEB36A8E-D1D0-400B-BE09-714EAF8FDC80}" dt="2023-02-08T02:15:21.784" v="3286" actId="20577"/>
        <pc:sldMkLst>
          <pc:docMk/>
          <pc:sldMk cId="2808920126" sldId="265"/>
        </pc:sldMkLst>
        <pc:spChg chg="mod">
          <ac:chgData name="BONVENUTO_CHRIS" userId="42c684f0-14f6-44ce-8ce8-249eaa9c464b" providerId="ADAL" clId="{EEB36A8E-D1D0-400B-BE09-714EAF8FDC80}" dt="2023-02-08T02:15:21.784" v="3286" actId="20577"/>
          <ac:spMkLst>
            <pc:docMk/>
            <pc:sldMk cId="2808920126" sldId="265"/>
            <ac:spMk id="4" creationId="{00000000-0000-0000-0000-000000000000}"/>
          </ac:spMkLst>
        </pc:spChg>
      </pc:sldChg>
      <pc:sldChg chg="addSp delSp modSp mod delAnim modAnim">
        <pc:chgData name="BONVENUTO_CHRIS" userId="42c684f0-14f6-44ce-8ce8-249eaa9c464b" providerId="ADAL" clId="{EEB36A8E-D1D0-400B-BE09-714EAF8FDC80}" dt="2023-01-31T02:50:38.637" v="947"/>
        <pc:sldMkLst>
          <pc:docMk/>
          <pc:sldMk cId="3620744849" sldId="338"/>
        </pc:sldMkLst>
        <pc:spChg chg="mod">
          <ac:chgData name="BONVENUTO_CHRIS" userId="42c684f0-14f6-44ce-8ce8-249eaa9c464b" providerId="ADAL" clId="{EEB36A8E-D1D0-400B-BE09-714EAF8FDC80}" dt="2023-01-31T00:42:12.009" v="16" actId="207"/>
          <ac:spMkLst>
            <pc:docMk/>
            <pc:sldMk cId="3620744849" sldId="338"/>
            <ac:spMk id="5" creationId="{0D1A17BA-44F3-4C6E-AD90-05C9C27C6B3D}"/>
          </ac:spMkLst>
        </pc:spChg>
        <pc:spChg chg="add del mod">
          <ac:chgData name="BONVENUTO_CHRIS" userId="42c684f0-14f6-44ce-8ce8-249eaa9c464b" providerId="ADAL" clId="{EEB36A8E-D1D0-400B-BE09-714EAF8FDC80}" dt="2023-01-31T02:48:53.426" v="938" actId="21"/>
          <ac:spMkLst>
            <pc:docMk/>
            <pc:sldMk cId="3620744849" sldId="338"/>
            <ac:spMk id="6" creationId="{EB763CF6-9D19-FDF5-B3E4-D2267E76CDFA}"/>
          </ac:spMkLst>
        </pc:spChg>
        <pc:spChg chg="add mod">
          <ac:chgData name="BONVENUTO_CHRIS" userId="42c684f0-14f6-44ce-8ce8-249eaa9c464b" providerId="ADAL" clId="{EEB36A8E-D1D0-400B-BE09-714EAF8FDC80}" dt="2023-01-31T02:49:38.970" v="941" actId="14100"/>
          <ac:spMkLst>
            <pc:docMk/>
            <pc:sldMk cId="3620744849" sldId="338"/>
            <ac:spMk id="9" creationId="{27F84034-D8F8-4AFE-5F84-035DC2379687}"/>
          </ac:spMkLst>
        </pc:spChg>
        <pc:spChg chg="add mod">
          <ac:chgData name="BONVENUTO_CHRIS" userId="42c684f0-14f6-44ce-8ce8-249eaa9c464b" providerId="ADAL" clId="{EEB36A8E-D1D0-400B-BE09-714EAF8FDC80}" dt="2023-01-31T02:49:53.691" v="944" actId="14100"/>
          <ac:spMkLst>
            <pc:docMk/>
            <pc:sldMk cId="3620744849" sldId="338"/>
            <ac:spMk id="10" creationId="{27EAE987-7056-D91A-441A-A4D5A373257E}"/>
          </ac:spMkLst>
        </pc:spChg>
        <pc:graphicFrameChg chg="modGraphic">
          <ac:chgData name="BONVENUTO_CHRIS" userId="42c684f0-14f6-44ce-8ce8-249eaa9c464b" providerId="ADAL" clId="{EEB36A8E-D1D0-400B-BE09-714EAF8FDC80}" dt="2023-01-31T02:47:56.095" v="934" actId="20577"/>
          <ac:graphicFrameMkLst>
            <pc:docMk/>
            <pc:sldMk cId="3620744849" sldId="338"/>
            <ac:graphicFrameMk id="2" creationId="{30AAFBF1-8F33-40A2-907D-7153C0ADCE75}"/>
          </ac:graphicFrameMkLst>
        </pc:graphicFrameChg>
      </pc:sldChg>
      <pc:sldChg chg="addSp delSp modSp mod delAnim modAnim">
        <pc:chgData name="BONVENUTO_CHRIS" userId="42c684f0-14f6-44ce-8ce8-249eaa9c464b" providerId="ADAL" clId="{EEB36A8E-D1D0-400B-BE09-714EAF8FDC80}" dt="2023-01-31T02:44:08.126" v="923"/>
        <pc:sldMkLst>
          <pc:docMk/>
          <pc:sldMk cId="2491485803" sldId="340"/>
        </pc:sldMkLst>
        <pc:spChg chg="add del mod">
          <ac:chgData name="BONVENUTO_CHRIS" userId="42c684f0-14f6-44ce-8ce8-249eaa9c464b" providerId="ADAL" clId="{EEB36A8E-D1D0-400B-BE09-714EAF8FDC80}" dt="2023-01-31T02:23:48.575" v="824" actId="21"/>
          <ac:spMkLst>
            <pc:docMk/>
            <pc:sldMk cId="2491485803" sldId="340"/>
            <ac:spMk id="3" creationId="{403A9E45-A39C-5BF8-A865-229A4F81D48B}"/>
          </ac:spMkLst>
        </pc:spChg>
        <pc:spChg chg="del mod">
          <ac:chgData name="BONVENUTO_CHRIS" userId="42c684f0-14f6-44ce-8ce8-249eaa9c464b" providerId="ADAL" clId="{EEB36A8E-D1D0-400B-BE09-714EAF8FDC80}" dt="2023-01-31T02:37:59.864" v="886" actId="478"/>
          <ac:spMkLst>
            <pc:docMk/>
            <pc:sldMk cId="2491485803" sldId="340"/>
            <ac:spMk id="5" creationId="{0D1A17BA-44F3-4C6E-AD90-05C9C27C6B3D}"/>
          </ac:spMkLst>
        </pc:spChg>
        <pc:spChg chg="del">
          <ac:chgData name="BONVENUTO_CHRIS" userId="42c684f0-14f6-44ce-8ce8-249eaa9c464b" providerId="ADAL" clId="{EEB36A8E-D1D0-400B-BE09-714EAF8FDC80}" dt="2023-01-31T00:42:41.359" v="18" actId="21"/>
          <ac:spMkLst>
            <pc:docMk/>
            <pc:sldMk cId="2491485803" sldId="340"/>
            <ac:spMk id="6" creationId="{84BB170F-E7E6-4704-877F-3F67FEFF4AF3}"/>
          </ac:spMkLst>
        </pc:spChg>
        <pc:spChg chg="add del mod">
          <ac:chgData name="BONVENUTO_CHRIS" userId="42c684f0-14f6-44ce-8ce8-249eaa9c464b" providerId="ADAL" clId="{EEB36A8E-D1D0-400B-BE09-714EAF8FDC80}" dt="2023-01-31T02:23:35.147" v="823" actId="21"/>
          <ac:spMkLst>
            <pc:docMk/>
            <pc:sldMk cId="2491485803" sldId="340"/>
            <ac:spMk id="7" creationId="{31D40116-52AC-A506-155E-BCAB4CD64127}"/>
          </ac:spMkLst>
        </pc:spChg>
        <pc:spChg chg="del">
          <ac:chgData name="BONVENUTO_CHRIS" userId="42c684f0-14f6-44ce-8ce8-249eaa9c464b" providerId="ADAL" clId="{EEB36A8E-D1D0-400B-BE09-714EAF8FDC80}" dt="2023-01-31T00:42:45.562" v="19" actId="21"/>
          <ac:spMkLst>
            <pc:docMk/>
            <pc:sldMk cId="2491485803" sldId="340"/>
            <ac:spMk id="8" creationId="{7953C5E3-7A06-4E68-8237-FAD2501849E6}"/>
          </ac:spMkLst>
        </pc:spChg>
        <pc:spChg chg="add mod">
          <ac:chgData name="BONVENUTO_CHRIS" userId="42c684f0-14f6-44ce-8ce8-249eaa9c464b" providerId="ADAL" clId="{EEB36A8E-D1D0-400B-BE09-714EAF8FDC80}" dt="2023-01-31T02:25:49.398" v="834" actId="1076"/>
          <ac:spMkLst>
            <pc:docMk/>
            <pc:sldMk cId="2491485803" sldId="340"/>
            <ac:spMk id="9" creationId="{262AF395-29F3-BA1F-F4B3-11EA796E2431}"/>
          </ac:spMkLst>
        </pc:spChg>
        <pc:spChg chg="add mod">
          <ac:chgData name="BONVENUTO_CHRIS" userId="42c684f0-14f6-44ce-8ce8-249eaa9c464b" providerId="ADAL" clId="{EEB36A8E-D1D0-400B-BE09-714EAF8FDC80}" dt="2023-01-31T02:26:04.398" v="837" actId="14100"/>
          <ac:spMkLst>
            <pc:docMk/>
            <pc:sldMk cId="2491485803" sldId="340"/>
            <ac:spMk id="10" creationId="{46992DB5-2C0D-B8C5-484F-0A2430D19851}"/>
          </ac:spMkLst>
        </pc:spChg>
        <pc:spChg chg="add mod">
          <ac:chgData name="BONVENUTO_CHRIS" userId="42c684f0-14f6-44ce-8ce8-249eaa9c464b" providerId="ADAL" clId="{EEB36A8E-D1D0-400B-BE09-714EAF8FDC80}" dt="2023-01-31T02:43:28.464" v="919" actId="1076"/>
          <ac:spMkLst>
            <pc:docMk/>
            <pc:sldMk cId="2491485803" sldId="340"/>
            <ac:spMk id="11" creationId="{03E94456-1430-3692-4152-D9B78EF929DD}"/>
          </ac:spMkLst>
        </pc:spChg>
        <pc:spChg chg="add mod">
          <ac:chgData name="BONVENUTO_CHRIS" userId="42c684f0-14f6-44ce-8ce8-249eaa9c464b" providerId="ADAL" clId="{EEB36A8E-D1D0-400B-BE09-714EAF8FDC80}" dt="2023-01-31T02:43:32.851" v="920" actId="1076"/>
          <ac:spMkLst>
            <pc:docMk/>
            <pc:sldMk cId="2491485803" sldId="340"/>
            <ac:spMk id="12" creationId="{6DD17AB2-0F84-183C-9730-6ECD36E0ADDC}"/>
          </ac:spMkLst>
        </pc:spChg>
        <pc:spChg chg="add del mod">
          <ac:chgData name="BONVENUTO_CHRIS" userId="42c684f0-14f6-44ce-8ce8-249eaa9c464b" providerId="ADAL" clId="{EEB36A8E-D1D0-400B-BE09-714EAF8FDC80}" dt="2023-01-31T02:41:56.203" v="903" actId="478"/>
          <ac:spMkLst>
            <pc:docMk/>
            <pc:sldMk cId="2491485803" sldId="340"/>
            <ac:spMk id="14" creationId="{E14B907F-E9A1-4EC7-F61B-1A5A84182C3A}"/>
          </ac:spMkLst>
        </pc:spChg>
        <pc:spChg chg="add del mod">
          <ac:chgData name="BONVENUTO_CHRIS" userId="42c684f0-14f6-44ce-8ce8-249eaa9c464b" providerId="ADAL" clId="{EEB36A8E-D1D0-400B-BE09-714EAF8FDC80}" dt="2023-01-31T02:42:37.621" v="911"/>
          <ac:spMkLst>
            <pc:docMk/>
            <pc:sldMk cId="2491485803" sldId="340"/>
            <ac:spMk id="15" creationId="{DF138A31-BEAC-B413-F1E8-1072D2481F5A}"/>
          </ac:spMkLst>
        </pc:spChg>
        <pc:spChg chg="add del mod">
          <ac:chgData name="BONVENUTO_CHRIS" userId="42c684f0-14f6-44ce-8ce8-249eaa9c464b" providerId="ADAL" clId="{EEB36A8E-D1D0-400B-BE09-714EAF8FDC80}" dt="2023-01-31T02:42:25.587" v="908"/>
          <ac:spMkLst>
            <pc:docMk/>
            <pc:sldMk cId="2491485803" sldId="340"/>
            <ac:spMk id="16" creationId="{C5A72998-9D1F-FDAD-69EF-608D20CBC492}"/>
          </ac:spMkLst>
        </pc:spChg>
        <pc:spChg chg="add mod">
          <ac:chgData name="BONVENUTO_CHRIS" userId="42c684f0-14f6-44ce-8ce8-249eaa9c464b" providerId="ADAL" clId="{EEB36A8E-D1D0-400B-BE09-714EAF8FDC80}" dt="2023-01-31T02:42:51.252" v="914" actId="14100"/>
          <ac:spMkLst>
            <pc:docMk/>
            <pc:sldMk cId="2491485803" sldId="340"/>
            <ac:spMk id="17" creationId="{C05065B7-C46D-9433-3D11-8FCCCCA7F705}"/>
          </ac:spMkLst>
        </pc:spChg>
        <pc:spChg chg="add mod">
          <ac:chgData name="BONVENUTO_CHRIS" userId="42c684f0-14f6-44ce-8ce8-249eaa9c464b" providerId="ADAL" clId="{EEB36A8E-D1D0-400B-BE09-714EAF8FDC80}" dt="2023-01-31T02:43:11.760" v="918" actId="14100"/>
          <ac:spMkLst>
            <pc:docMk/>
            <pc:sldMk cId="2491485803" sldId="340"/>
            <ac:spMk id="18" creationId="{3EBC9F42-CAFB-DAEF-74EF-BC5FDC344514}"/>
          </ac:spMkLst>
        </pc:spChg>
        <pc:graphicFrameChg chg="mod modGraphic">
          <ac:chgData name="BONVENUTO_CHRIS" userId="42c684f0-14f6-44ce-8ce8-249eaa9c464b" providerId="ADAL" clId="{EEB36A8E-D1D0-400B-BE09-714EAF8FDC80}" dt="2023-01-31T02:25:42.892" v="833" actId="404"/>
          <ac:graphicFrameMkLst>
            <pc:docMk/>
            <pc:sldMk cId="2491485803" sldId="340"/>
            <ac:graphicFrameMk id="2" creationId="{30AAFBF1-8F33-40A2-907D-7153C0ADCE75}"/>
          </ac:graphicFrameMkLst>
        </pc:graphicFrameChg>
      </pc:sldChg>
      <pc:sldChg chg="addSp delSp modSp mod delAnim modAnim">
        <pc:chgData name="BONVENUTO_CHRIS" userId="42c684f0-14f6-44ce-8ce8-249eaa9c464b" providerId="ADAL" clId="{EEB36A8E-D1D0-400B-BE09-714EAF8FDC80}" dt="2023-01-31T03:02:32.571" v="1180" actId="1076"/>
        <pc:sldMkLst>
          <pc:docMk/>
          <pc:sldMk cId="2540563049" sldId="343"/>
        </pc:sldMkLst>
        <pc:spChg chg="del">
          <ac:chgData name="BONVENUTO_CHRIS" userId="42c684f0-14f6-44ce-8ce8-249eaa9c464b" providerId="ADAL" clId="{EEB36A8E-D1D0-400B-BE09-714EAF8FDC80}" dt="2023-01-31T02:56:15.732" v="1078" actId="21"/>
          <ac:spMkLst>
            <pc:docMk/>
            <pc:sldMk cId="2540563049" sldId="343"/>
            <ac:spMk id="3" creationId="{ED6CE7D1-AFE9-477B-8D76-9152814F30E6}"/>
          </ac:spMkLst>
        </pc:spChg>
        <pc:spChg chg="del">
          <ac:chgData name="BONVENUTO_CHRIS" userId="42c684f0-14f6-44ce-8ce8-249eaa9c464b" providerId="ADAL" clId="{EEB36A8E-D1D0-400B-BE09-714EAF8FDC80}" dt="2023-01-31T02:55:55.470" v="1073" actId="21"/>
          <ac:spMkLst>
            <pc:docMk/>
            <pc:sldMk cId="2540563049" sldId="343"/>
            <ac:spMk id="5" creationId="{8F49B16B-2717-454C-82B8-E98430405388}"/>
          </ac:spMkLst>
        </pc:spChg>
        <pc:spChg chg="add mod">
          <ac:chgData name="BONVENUTO_CHRIS" userId="42c684f0-14f6-44ce-8ce8-249eaa9c464b" providerId="ADAL" clId="{EEB36A8E-D1D0-400B-BE09-714EAF8FDC80}" dt="2023-01-31T03:01:48.498" v="1170" actId="14100"/>
          <ac:spMkLst>
            <pc:docMk/>
            <pc:sldMk cId="2540563049" sldId="343"/>
            <ac:spMk id="6" creationId="{EC74BF84-7244-DFE3-6C0A-509B57AAF714}"/>
          </ac:spMkLst>
        </pc:spChg>
        <pc:spChg chg="add mod">
          <ac:chgData name="BONVENUTO_CHRIS" userId="42c684f0-14f6-44ce-8ce8-249eaa9c464b" providerId="ADAL" clId="{EEB36A8E-D1D0-400B-BE09-714EAF8FDC80}" dt="2023-01-31T03:01:45.060" v="1169" actId="14100"/>
          <ac:spMkLst>
            <pc:docMk/>
            <pc:sldMk cId="2540563049" sldId="343"/>
            <ac:spMk id="7" creationId="{A744FAD1-F063-CE63-8EEB-088D6E085BB5}"/>
          </ac:spMkLst>
        </pc:spChg>
        <pc:spChg chg="del">
          <ac:chgData name="BONVENUTO_CHRIS" userId="42c684f0-14f6-44ce-8ce8-249eaa9c464b" providerId="ADAL" clId="{EEB36A8E-D1D0-400B-BE09-714EAF8FDC80}" dt="2023-01-31T02:55:51.581" v="1072" actId="21"/>
          <ac:spMkLst>
            <pc:docMk/>
            <pc:sldMk cId="2540563049" sldId="343"/>
            <ac:spMk id="8" creationId="{A4330F14-FA8F-4BE6-BE92-C907848ACC0D}"/>
          </ac:spMkLst>
        </pc:spChg>
        <pc:spChg chg="del">
          <ac:chgData name="BONVENUTO_CHRIS" userId="42c684f0-14f6-44ce-8ce8-249eaa9c464b" providerId="ADAL" clId="{EEB36A8E-D1D0-400B-BE09-714EAF8FDC80}" dt="2023-01-31T02:55:58.446" v="1074" actId="21"/>
          <ac:spMkLst>
            <pc:docMk/>
            <pc:sldMk cId="2540563049" sldId="343"/>
            <ac:spMk id="9" creationId="{0E2CC979-6063-4B55-886A-95726ED9C787}"/>
          </ac:spMkLst>
        </pc:spChg>
        <pc:spChg chg="del">
          <ac:chgData name="BONVENUTO_CHRIS" userId="42c684f0-14f6-44ce-8ce8-249eaa9c464b" providerId="ADAL" clId="{EEB36A8E-D1D0-400B-BE09-714EAF8FDC80}" dt="2023-01-31T02:56:12.816" v="1077" actId="21"/>
          <ac:spMkLst>
            <pc:docMk/>
            <pc:sldMk cId="2540563049" sldId="343"/>
            <ac:spMk id="10" creationId="{3E7232FD-D78C-45CA-A942-1ACF43CE4D5B}"/>
          </ac:spMkLst>
        </pc:spChg>
        <pc:spChg chg="del">
          <ac:chgData name="BONVENUTO_CHRIS" userId="42c684f0-14f6-44ce-8ce8-249eaa9c464b" providerId="ADAL" clId="{EEB36A8E-D1D0-400B-BE09-714EAF8FDC80}" dt="2023-01-31T02:56:19.797" v="1079" actId="21"/>
          <ac:spMkLst>
            <pc:docMk/>
            <pc:sldMk cId="2540563049" sldId="343"/>
            <ac:spMk id="11" creationId="{6F2B1CBB-2F08-4E19-88F4-5272E4716B77}"/>
          </ac:spMkLst>
        </pc:spChg>
        <pc:spChg chg="del">
          <ac:chgData name="BONVENUTO_CHRIS" userId="42c684f0-14f6-44ce-8ce8-249eaa9c464b" providerId="ADAL" clId="{EEB36A8E-D1D0-400B-BE09-714EAF8FDC80}" dt="2023-01-31T02:56:22.816" v="1080" actId="21"/>
          <ac:spMkLst>
            <pc:docMk/>
            <pc:sldMk cId="2540563049" sldId="343"/>
            <ac:spMk id="12" creationId="{0602A12C-371D-44F5-9555-BE526B6E40CC}"/>
          </ac:spMkLst>
        </pc:spChg>
        <pc:spChg chg="add mod">
          <ac:chgData name="BONVENUTO_CHRIS" userId="42c684f0-14f6-44ce-8ce8-249eaa9c464b" providerId="ADAL" clId="{EEB36A8E-D1D0-400B-BE09-714EAF8FDC80}" dt="2023-01-31T03:01:41.839" v="1168" actId="14100"/>
          <ac:spMkLst>
            <pc:docMk/>
            <pc:sldMk cId="2540563049" sldId="343"/>
            <ac:spMk id="13" creationId="{4D340A68-8695-8FCF-87E7-7814FE60584E}"/>
          </ac:spMkLst>
        </pc:spChg>
        <pc:spChg chg="add mod">
          <ac:chgData name="BONVENUTO_CHRIS" userId="42c684f0-14f6-44ce-8ce8-249eaa9c464b" providerId="ADAL" clId="{EEB36A8E-D1D0-400B-BE09-714EAF8FDC80}" dt="2023-01-31T03:01:58.776" v="1172" actId="1076"/>
          <ac:spMkLst>
            <pc:docMk/>
            <pc:sldMk cId="2540563049" sldId="343"/>
            <ac:spMk id="15" creationId="{66E27DF7-955F-59EF-6649-B3FB0F04E872}"/>
          </ac:spMkLst>
        </pc:spChg>
        <pc:spChg chg="add mod">
          <ac:chgData name="BONVENUTO_CHRIS" userId="42c684f0-14f6-44ce-8ce8-249eaa9c464b" providerId="ADAL" clId="{EEB36A8E-D1D0-400B-BE09-714EAF8FDC80}" dt="2023-01-31T03:02:05.645" v="1174" actId="1076"/>
          <ac:spMkLst>
            <pc:docMk/>
            <pc:sldMk cId="2540563049" sldId="343"/>
            <ac:spMk id="16" creationId="{6A2DD512-3D17-8A33-214A-A970EB62CA96}"/>
          </ac:spMkLst>
        </pc:spChg>
        <pc:spChg chg="add mod">
          <ac:chgData name="BONVENUTO_CHRIS" userId="42c684f0-14f6-44ce-8ce8-249eaa9c464b" providerId="ADAL" clId="{EEB36A8E-D1D0-400B-BE09-714EAF8FDC80}" dt="2023-01-31T03:02:13.955" v="1176" actId="1076"/>
          <ac:spMkLst>
            <pc:docMk/>
            <pc:sldMk cId="2540563049" sldId="343"/>
            <ac:spMk id="17" creationId="{441E00D0-F39C-FBCC-D58D-B8247319B7FD}"/>
          </ac:spMkLst>
        </pc:spChg>
        <pc:spChg chg="add mod">
          <ac:chgData name="BONVENUTO_CHRIS" userId="42c684f0-14f6-44ce-8ce8-249eaa9c464b" providerId="ADAL" clId="{EEB36A8E-D1D0-400B-BE09-714EAF8FDC80}" dt="2023-01-31T03:02:23.949" v="1178" actId="1076"/>
          <ac:spMkLst>
            <pc:docMk/>
            <pc:sldMk cId="2540563049" sldId="343"/>
            <ac:spMk id="18" creationId="{E4A4B731-01DE-B45A-FFFA-672099A01ECE}"/>
          </ac:spMkLst>
        </pc:spChg>
        <pc:spChg chg="add mod">
          <ac:chgData name="BONVENUTO_CHRIS" userId="42c684f0-14f6-44ce-8ce8-249eaa9c464b" providerId="ADAL" clId="{EEB36A8E-D1D0-400B-BE09-714EAF8FDC80}" dt="2023-01-31T03:02:32.571" v="1180" actId="1076"/>
          <ac:spMkLst>
            <pc:docMk/>
            <pc:sldMk cId="2540563049" sldId="343"/>
            <ac:spMk id="19" creationId="{EAAE0791-DB92-E6C8-C219-3199A7D74872}"/>
          </ac:spMkLst>
        </pc:spChg>
        <pc:graphicFrameChg chg="add del modGraphic">
          <ac:chgData name="BONVENUTO_CHRIS" userId="42c684f0-14f6-44ce-8ce8-249eaa9c464b" providerId="ADAL" clId="{EEB36A8E-D1D0-400B-BE09-714EAF8FDC80}" dt="2023-01-31T02:59:23.427" v="1157" actId="20577"/>
          <ac:graphicFrameMkLst>
            <pc:docMk/>
            <pc:sldMk cId="2540563049" sldId="343"/>
            <ac:graphicFrameMk id="2" creationId="{24ACB85B-BBC6-4300-91AD-19A0694CF865}"/>
          </ac:graphicFrameMkLst>
        </pc:graphicFrameChg>
      </pc:sldChg>
      <pc:sldChg chg="modSp mod">
        <pc:chgData name="BONVENUTO_CHRIS" userId="42c684f0-14f6-44ce-8ce8-249eaa9c464b" providerId="ADAL" clId="{EEB36A8E-D1D0-400B-BE09-714EAF8FDC80}" dt="2023-02-01T20:13:02.407" v="2726" actId="1076"/>
        <pc:sldMkLst>
          <pc:docMk/>
          <pc:sldMk cId="2204208728" sldId="346"/>
        </pc:sldMkLst>
        <pc:spChg chg="mod">
          <ac:chgData name="BONVENUTO_CHRIS" userId="42c684f0-14f6-44ce-8ce8-249eaa9c464b" providerId="ADAL" clId="{EEB36A8E-D1D0-400B-BE09-714EAF8FDC80}" dt="2023-02-01T20:13:02.407" v="2726" actId="1076"/>
          <ac:spMkLst>
            <pc:docMk/>
            <pc:sldMk cId="2204208728" sldId="346"/>
            <ac:spMk id="2" creationId="{B8FDD143-837F-4636-B357-A54560250C95}"/>
          </ac:spMkLst>
        </pc:spChg>
        <pc:spChg chg="mod">
          <ac:chgData name="BONVENUTO_CHRIS" userId="42c684f0-14f6-44ce-8ce8-249eaa9c464b" providerId="ADAL" clId="{EEB36A8E-D1D0-400B-BE09-714EAF8FDC80}" dt="2023-02-01T01:19:44.744" v="2661" actId="1076"/>
          <ac:spMkLst>
            <pc:docMk/>
            <pc:sldMk cId="2204208728" sldId="346"/>
            <ac:spMk id="3" creationId="{42899A14-C778-4545-B90E-07F442B389BE}"/>
          </ac:spMkLst>
        </pc:spChg>
      </pc:sldChg>
      <pc:sldChg chg="del">
        <pc:chgData name="BONVENUTO_CHRIS" userId="42c684f0-14f6-44ce-8ce8-249eaa9c464b" providerId="ADAL" clId="{EEB36A8E-D1D0-400B-BE09-714EAF8FDC80}" dt="2023-02-01T20:12:49.130" v="2725" actId="2696"/>
        <pc:sldMkLst>
          <pc:docMk/>
          <pc:sldMk cId="3320470193" sldId="360"/>
        </pc:sldMkLst>
      </pc:sldChg>
      <pc:sldChg chg="addSp delSp modSp mod">
        <pc:chgData name="BONVENUTO_CHRIS" userId="42c684f0-14f6-44ce-8ce8-249eaa9c464b" providerId="ADAL" clId="{EEB36A8E-D1D0-400B-BE09-714EAF8FDC80}" dt="2023-02-01T21:53:59.860" v="3260" actId="20577"/>
        <pc:sldMkLst>
          <pc:docMk/>
          <pc:sldMk cId="2864571625" sldId="361"/>
        </pc:sldMkLst>
        <pc:spChg chg="mod">
          <ac:chgData name="BONVENUTO_CHRIS" userId="42c684f0-14f6-44ce-8ce8-249eaa9c464b" providerId="ADAL" clId="{EEB36A8E-D1D0-400B-BE09-714EAF8FDC80}" dt="2023-02-01T21:53:59.860" v="3260" actId="20577"/>
          <ac:spMkLst>
            <pc:docMk/>
            <pc:sldMk cId="2864571625" sldId="361"/>
            <ac:spMk id="14" creationId="{00000000-0000-0000-0000-000000000000}"/>
          </ac:spMkLst>
        </pc:spChg>
        <pc:graphicFrameChg chg="add del mod modGraphic">
          <ac:chgData name="BONVENUTO_CHRIS" userId="42c684f0-14f6-44ce-8ce8-249eaa9c464b" providerId="ADAL" clId="{EEB36A8E-D1D0-400B-BE09-714EAF8FDC80}" dt="2023-02-01T21:36:30.582" v="2959" actId="478"/>
          <ac:graphicFrameMkLst>
            <pc:docMk/>
            <pc:sldMk cId="2864571625" sldId="361"/>
            <ac:graphicFrameMk id="5" creationId="{1B122384-FB81-ABB1-D610-BED2D02C7B17}"/>
          </ac:graphicFrameMkLst>
        </pc:graphicFrameChg>
        <pc:graphicFrameChg chg="add mod modGraphic">
          <ac:chgData name="BONVENUTO_CHRIS" userId="42c684f0-14f6-44ce-8ce8-249eaa9c464b" providerId="ADAL" clId="{EEB36A8E-D1D0-400B-BE09-714EAF8FDC80}" dt="2023-02-01T21:53:36.573" v="3189" actId="1076"/>
          <ac:graphicFrameMkLst>
            <pc:docMk/>
            <pc:sldMk cId="2864571625" sldId="361"/>
            <ac:graphicFrameMk id="6" creationId="{9BB4C957-073B-4E1B-5EDF-C2592DC96DFC}"/>
          </ac:graphicFrameMkLst>
        </pc:graphicFrameChg>
        <pc:graphicFrameChg chg="add del mod modGraphic">
          <ac:chgData name="BONVENUTO_CHRIS" userId="42c684f0-14f6-44ce-8ce8-249eaa9c464b" providerId="ADAL" clId="{EEB36A8E-D1D0-400B-BE09-714EAF8FDC80}" dt="2023-02-01T21:53:12.968" v="3187" actId="478"/>
          <ac:graphicFrameMkLst>
            <pc:docMk/>
            <pc:sldMk cId="2864571625" sldId="361"/>
            <ac:graphicFrameMk id="7" creationId="{9BA27D85-142E-F124-31E5-0583DDA1AE78}"/>
          </ac:graphicFrameMkLst>
        </pc:graphicFrameChg>
        <pc:picChg chg="add del mod">
          <ac:chgData name="BONVENUTO_CHRIS" userId="42c684f0-14f6-44ce-8ce8-249eaa9c464b" providerId="ADAL" clId="{EEB36A8E-D1D0-400B-BE09-714EAF8FDC80}" dt="2023-02-01T21:27:30.022" v="2919" actId="478"/>
          <ac:picMkLst>
            <pc:docMk/>
            <pc:sldMk cId="2864571625" sldId="361"/>
            <ac:picMk id="2" creationId="{91DC0932-17FE-D361-8588-FE876B06CF8D}"/>
          </ac:picMkLst>
        </pc:picChg>
        <pc:picChg chg="add del">
          <ac:chgData name="BONVENUTO_CHRIS" userId="42c684f0-14f6-44ce-8ce8-249eaa9c464b" providerId="ADAL" clId="{EEB36A8E-D1D0-400B-BE09-714EAF8FDC80}" dt="2023-02-01T21:27:37.487" v="2921"/>
          <ac:picMkLst>
            <pc:docMk/>
            <pc:sldMk cId="2864571625" sldId="361"/>
            <ac:picMk id="3" creationId="{8A12E1C9-BDCA-6D46-ED96-F40A9F280C25}"/>
          </ac:picMkLst>
        </pc:picChg>
      </pc:sldChg>
      <pc:sldChg chg="modSp add mod">
        <pc:chgData name="BONVENUTO_CHRIS" userId="42c684f0-14f6-44ce-8ce8-249eaa9c464b" providerId="ADAL" clId="{EEB36A8E-D1D0-400B-BE09-714EAF8FDC80}" dt="2023-02-01T01:18:41.385" v="2645" actId="27636"/>
        <pc:sldMkLst>
          <pc:docMk/>
          <pc:sldMk cId="1724617614" sldId="365"/>
        </pc:sldMkLst>
        <pc:spChg chg="mod">
          <ac:chgData name="BONVENUTO_CHRIS" userId="42c684f0-14f6-44ce-8ce8-249eaa9c464b" providerId="ADAL" clId="{EEB36A8E-D1D0-400B-BE09-714EAF8FDC80}" dt="2023-02-01T01:18:41.385" v="2645" actId="27636"/>
          <ac:spMkLst>
            <pc:docMk/>
            <pc:sldMk cId="1724617614" sldId="365"/>
            <ac:spMk id="2" creationId="{B8FDD143-837F-4636-B357-A54560250C95}"/>
          </ac:spMkLst>
        </pc:spChg>
        <pc:spChg chg="mod">
          <ac:chgData name="BONVENUTO_CHRIS" userId="42c684f0-14f6-44ce-8ce8-249eaa9c464b" providerId="ADAL" clId="{EEB36A8E-D1D0-400B-BE09-714EAF8FDC80}" dt="2023-02-01T01:18:32.099" v="2642" actId="1076"/>
          <ac:spMkLst>
            <pc:docMk/>
            <pc:sldMk cId="1724617614" sldId="365"/>
            <ac:spMk id="3" creationId="{42899A14-C778-4545-B90E-07F442B389BE}"/>
          </ac:spMkLst>
        </pc:spChg>
      </pc:sldChg>
      <pc:sldChg chg="add del">
        <pc:chgData name="BONVENUTO_CHRIS" userId="42c684f0-14f6-44ce-8ce8-249eaa9c464b" providerId="ADAL" clId="{EEB36A8E-D1D0-400B-BE09-714EAF8FDC80}" dt="2023-02-01T00:59:28.929" v="1952" actId="2696"/>
        <pc:sldMkLst>
          <pc:docMk/>
          <pc:sldMk cId="940588259" sldId="366"/>
        </pc:sldMkLst>
      </pc:sldChg>
      <pc:sldChg chg="modSp add mod">
        <pc:chgData name="BONVENUTO_CHRIS" userId="42c684f0-14f6-44ce-8ce8-249eaa9c464b" providerId="ADAL" clId="{EEB36A8E-D1D0-400B-BE09-714EAF8FDC80}" dt="2023-02-01T01:23:25.083" v="2724" actId="20577"/>
        <pc:sldMkLst>
          <pc:docMk/>
          <pc:sldMk cId="2330847051" sldId="366"/>
        </pc:sldMkLst>
        <pc:spChg chg="mod">
          <ac:chgData name="BONVENUTO_CHRIS" userId="42c684f0-14f6-44ce-8ce8-249eaa9c464b" providerId="ADAL" clId="{EEB36A8E-D1D0-400B-BE09-714EAF8FDC80}" dt="2023-02-01T01:18:18.964" v="2640" actId="115"/>
          <ac:spMkLst>
            <pc:docMk/>
            <pc:sldMk cId="2330847051" sldId="366"/>
            <ac:spMk id="2" creationId="{B8FDD143-837F-4636-B357-A54560250C95}"/>
          </ac:spMkLst>
        </pc:spChg>
        <pc:spChg chg="mod">
          <ac:chgData name="BONVENUTO_CHRIS" userId="42c684f0-14f6-44ce-8ce8-249eaa9c464b" providerId="ADAL" clId="{EEB36A8E-D1D0-400B-BE09-714EAF8FDC80}" dt="2023-02-01T01:23:25.083" v="2724" actId="20577"/>
          <ac:spMkLst>
            <pc:docMk/>
            <pc:sldMk cId="2330847051" sldId="366"/>
            <ac:spMk id="3" creationId="{42899A14-C778-4545-B90E-07F442B389BE}"/>
          </ac:spMkLst>
        </pc:spChg>
      </pc:sldChg>
      <pc:sldChg chg="add del">
        <pc:chgData name="BONVENUTO_CHRIS" userId="42c684f0-14f6-44ce-8ce8-249eaa9c464b" providerId="ADAL" clId="{EEB36A8E-D1D0-400B-BE09-714EAF8FDC80}" dt="2023-02-01T21:55:11.987" v="3266" actId="2696"/>
        <pc:sldMkLst>
          <pc:docMk/>
          <pc:sldMk cId="2496569360" sldId="367"/>
        </pc:sldMkLst>
      </pc:sldChg>
      <pc:sldChg chg="delSp modSp add mod">
        <pc:chgData name="BONVENUTO_CHRIS" userId="42c684f0-14f6-44ce-8ce8-249eaa9c464b" providerId="ADAL" clId="{EEB36A8E-D1D0-400B-BE09-714EAF8FDC80}" dt="2023-02-01T21:54:33.635" v="3265" actId="1076"/>
        <pc:sldMkLst>
          <pc:docMk/>
          <pc:sldMk cId="2421166256" sldId="368"/>
        </pc:sldMkLst>
        <pc:spChg chg="mod">
          <ac:chgData name="BONVENUTO_CHRIS" userId="42c684f0-14f6-44ce-8ce8-249eaa9c464b" providerId="ADAL" clId="{EEB36A8E-D1D0-400B-BE09-714EAF8FDC80}" dt="2023-02-01T21:54:18.415" v="3261" actId="6549"/>
          <ac:spMkLst>
            <pc:docMk/>
            <pc:sldMk cId="2421166256" sldId="368"/>
            <ac:spMk id="14" creationId="{00000000-0000-0000-0000-000000000000}"/>
          </ac:spMkLst>
        </pc:spChg>
        <pc:graphicFrameChg chg="del">
          <ac:chgData name="BONVENUTO_CHRIS" userId="42c684f0-14f6-44ce-8ce8-249eaa9c464b" providerId="ADAL" clId="{EEB36A8E-D1D0-400B-BE09-714EAF8FDC80}" dt="2023-02-01T21:54:20.910" v="3262" actId="478"/>
          <ac:graphicFrameMkLst>
            <pc:docMk/>
            <pc:sldMk cId="2421166256" sldId="368"/>
            <ac:graphicFrameMk id="6" creationId="{9BB4C957-073B-4E1B-5EDF-C2592DC96DFC}"/>
          </ac:graphicFrameMkLst>
        </pc:graphicFrameChg>
        <pc:graphicFrameChg chg="mod modGraphic">
          <ac:chgData name="BONVENUTO_CHRIS" userId="42c684f0-14f6-44ce-8ce8-249eaa9c464b" providerId="ADAL" clId="{EEB36A8E-D1D0-400B-BE09-714EAF8FDC80}" dt="2023-02-01T21:54:33.635" v="3265" actId="1076"/>
          <ac:graphicFrameMkLst>
            <pc:docMk/>
            <pc:sldMk cId="2421166256" sldId="368"/>
            <ac:graphicFrameMk id="7" creationId="{9BA27D85-142E-F124-31E5-0583DDA1AE7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2/7/2023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2/7/2023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2/7/2023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2/7/2023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Governor’s 2023-2024 Budget Proposal and Second Quarter 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February 7, 2023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2" y="54159"/>
            <a:ext cx="7581900" cy="6858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682625" y="856357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Lottery: State restated Lottery Revenue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~$708 k in one-time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Part-time Faculty Health Insurance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~ $1.35 million on-going but fluctuates based on reimbursement</a:t>
            </a:r>
            <a:r>
              <a:rPr lang="en-US" sz="2000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Utilities projected increase of ~$1 million – Back to Pre-COVID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20% due to rate increase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80% due to increased usage beyond projection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Contracts and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Traditionally, an area of EOY savings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Adjusted 2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Q projections based on usage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~1.9 million savings but also potential for less</a:t>
            </a:r>
          </a:p>
        </p:txBody>
      </p:sp>
    </p:spTree>
    <p:extLst>
      <p:ext uri="{BB962C8B-B14F-4D97-AF65-F5344CB8AC3E}">
        <p14:creationId xmlns:p14="http://schemas.microsoft.com/office/powerpoint/2010/main" val="23308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07446"/>
              </p:ext>
            </p:extLst>
          </p:nvPr>
        </p:nvGraphicFramePr>
        <p:xfrm>
          <a:off x="983668" y="177225"/>
          <a:ext cx="10690108" cy="608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722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$199,643,708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Part-time Faculty Health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1,350,122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73293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 (2021-2022 Recalculation) -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708,688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Indirect/Transfer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271,594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88396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63585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-149,677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$202,176,037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360612" y="628091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in revenue of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$2,532,329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1.27%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F84034-D8F8-4AFE-5F84-035DC2379687}"/>
              </a:ext>
            </a:extLst>
          </p:cNvPr>
          <p:cNvSpPr/>
          <p:nvPr/>
        </p:nvSpPr>
        <p:spPr>
          <a:xfrm>
            <a:off x="973575" y="1828800"/>
            <a:ext cx="10690108" cy="5334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EAE987-7056-D91A-441A-A4D5A373257E}"/>
              </a:ext>
            </a:extLst>
          </p:cNvPr>
          <p:cNvSpPr/>
          <p:nvPr/>
        </p:nvSpPr>
        <p:spPr>
          <a:xfrm>
            <a:off x="993761" y="2376316"/>
            <a:ext cx="10690108" cy="5334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38785"/>
              </p:ext>
            </p:extLst>
          </p:nvPr>
        </p:nvGraphicFramePr>
        <p:xfrm>
          <a:off x="960414" y="34413"/>
          <a:ext cx="10886725" cy="6823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6779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018927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717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$202,372,513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 Salary Adj. and One-time: July 1, 2021 – June 30, 2022 (Retro)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3,956,850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 Salary Adjustment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3,733,645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1,024,817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8396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1,010,745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60409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Hiring, Terminations and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246,736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95846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217,582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52807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SMCPOA “Me Too” and One-time: July 1, 2021 – June 30, 2022 (Retro)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135,173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Confidential Salary Adjustment –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00217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Conf. Salary Adj. and One-time: July 1, 2021 – June 30, 2022 (Retro)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116,853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6591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SMCPOA “Me Too” Salary Adjustment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100,873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716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-403,766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Annualized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-1,995,385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$210,636,212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AF395-29F3-BA1F-F4B3-11EA796E2431}"/>
              </a:ext>
            </a:extLst>
          </p:cNvPr>
          <p:cNvSpPr/>
          <p:nvPr/>
        </p:nvSpPr>
        <p:spPr>
          <a:xfrm>
            <a:off x="973574" y="1371600"/>
            <a:ext cx="10886725" cy="871384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992DB5-2C0D-B8C5-484F-0A2430D19851}"/>
              </a:ext>
            </a:extLst>
          </p:cNvPr>
          <p:cNvSpPr/>
          <p:nvPr/>
        </p:nvSpPr>
        <p:spPr>
          <a:xfrm>
            <a:off x="989013" y="3886200"/>
            <a:ext cx="10886725" cy="167640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E94456-1430-3692-4152-D9B78EF929DD}"/>
              </a:ext>
            </a:extLst>
          </p:cNvPr>
          <p:cNvSpPr/>
          <p:nvPr/>
        </p:nvSpPr>
        <p:spPr>
          <a:xfrm>
            <a:off x="1002173" y="2351363"/>
            <a:ext cx="10873565" cy="1469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Salary Adjustments of $8,162,970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D17AB2-0F84-183C-9730-6ECD36E0ADDC}"/>
              </a:ext>
            </a:extLst>
          </p:cNvPr>
          <p:cNvSpPr/>
          <p:nvPr/>
        </p:nvSpPr>
        <p:spPr>
          <a:xfrm>
            <a:off x="984995" y="3843184"/>
            <a:ext cx="1087356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Increase in expenditures of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$8,263,699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4.08%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5065B7-C46D-9433-3D11-8FCCCCA7F705}"/>
              </a:ext>
            </a:extLst>
          </p:cNvPr>
          <p:cNvSpPr/>
          <p:nvPr/>
        </p:nvSpPr>
        <p:spPr>
          <a:xfrm>
            <a:off x="931815" y="2298022"/>
            <a:ext cx="10886725" cy="42112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C9F42-CAFB-DAEF-74EF-BC5FDC344514}"/>
              </a:ext>
            </a:extLst>
          </p:cNvPr>
          <p:cNvSpPr/>
          <p:nvPr/>
        </p:nvSpPr>
        <p:spPr>
          <a:xfrm>
            <a:off x="963742" y="6019800"/>
            <a:ext cx="10886725" cy="421128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39825" y="228600"/>
            <a:ext cx="11049000" cy="6501769"/>
          </a:xfrm>
        </p:spPr>
        <p:txBody>
          <a:bodyPr>
            <a:normAutofit/>
          </a:bodyPr>
          <a:lstStyle/>
          <a:p>
            <a:pPr marL="463550" lvl="2" indent="0">
              <a:buNone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42300"/>
              </p:ext>
            </p:extLst>
          </p:nvPr>
        </p:nvGraphicFramePr>
        <p:xfrm>
          <a:off x="0" y="0"/>
          <a:ext cx="12188825" cy="6883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8768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467115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626180"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43,914,608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43,914,608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w/o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199,105,635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200,929,276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 w/o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200,622,809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204,258,637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Surplus/Deficit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&lt;1,517,174&gt;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&lt;3,329,361&gt;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&lt;1,211,631&gt;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&lt;5,130,814&gt;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237724"/>
                  </a:ext>
                </a:extLst>
              </a:tr>
              <a:tr h="10555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with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&lt;2,728,805&gt;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&lt;8,460,175&gt;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25735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41,185,803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35,454,433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62618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Exp/Trfr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EC74BF84-7244-DFE3-6C0A-509B57AAF714}"/>
              </a:ext>
            </a:extLst>
          </p:cNvPr>
          <p:cNvSpPr/>
          <p:nvPr/>
        </p:nvSpPr>
        <p:spPr>
          <a:xfrm>
            <a:off x="8228012" y="758879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44FAD1-F063-CE63-8EEB-088D6E085BB5}"/>
              </a:ext>
            </a:extLst>
          </p:cNvPr>
          <p:cNvSpPr/>
          <p:nvPr/>
        </p:nvSpPr>
        <p:spPr>
          <a:xfrm>
            <a:off x="8228012" y="1368479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D340A68-8695-8FCF-87E7-7814FE60584E}"/>
              </a:ext>
            </a:extLst>
          </p:cNvPr>
          <p:cNvSpPr/>
          <p:nvPr/>
        </p:nvSpPr>
        <p:spPr>
          <a:xfrm>
            <a:off x="8228012" y="2209800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6E27DF7-955F-59EF-6649-B3FB0F04E872}"/>
              </a:ext>
            </a:extLst>
          </p:cNvPr>
          <p:cNvSpPr/>
          <p:nvPr/>
        </p:nvSpPr>
        <p:spPr>
          <a:xfrm>
            <a:off x="8236256" y="3113232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A2DD512-3D17-8A33-214A-A970EB62CA96}"/>
              </a:ext>
            </a:extLst>
          </p:cNvPr>
          <p:cNvSpPr/>
          <p:nvPr/>
        </p:nvSpPr>
        <p:spPr>
          <a:xfrm>
            <a:off x="8228012" y="4016664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41E00D0-F39C-FBCC-D58D-B8247319B7FD}"/>
              </a:ext>
            </a:extLst>
          </p:cNvPr>
          <p:cNvSpPr/>
          <p:nvPr/>
        </p:nvSpPr>
        <p:spPr>
          <a:xfrm>
            <a:off x="8192011" y="4727522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4A4B731-01DE-B45A-FFFA-672099A01ECE}"/>
              </a:ext>
            </a:extLst>
          </p:cNvPr>
          <p:cNvSpPr/>
          <p:nvPr/>
        </p:nvSpPr>
        <p:spPr>
          <a:xfrm>
            <a:off x="8215003" y="5728800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AAE0791-DB92-E6C8-C219-3199A7D74872}"/>
              </a:ext>
            </a:extLst>
          </p:cNvPr>
          <p:cNvSpPr/>
          <p:nvPr/>
        </p:nvSpPr>
        <p:spPr>
          <a:xfrm>
            <a:off x="8266623" y="6343886"/>
            <a:ext cx="1676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94" y="0"/>
            <a:ext cx="12173131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Issues Moving Forward</a:t>
            </a:r>
          </a:p>
          <a:p>
            <a:pPr marL="463550" lvl="2" indent="0" algn="ctr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Strong 2023-24 COLA proposal but State Budget deficit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Increased CalPERS Rates</a:t>
            </a: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Hold Harmless Provision – No COLA increases starting 2025-26</a:t>
            </a: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B4C957-073B-4E1B-5EDF-C2592DC96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39918"/>
              </p:ext>
            </p:extLst>
          </p:nvPr>
        </p:nvGraphicFramePr>
        <p:xfrm>
          <a:off x="1217612" y="2298384"/>
          <a:ext cx="9753600" cy="1904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422">
                  <a:extLst>
                    <a:ext uri="{9D8B030D-6E8A-4147-A177-3AD203B41FA5}">
                      <a16:colId xmlns:a16="http://schemas.microsoft.com/office/drawing/2014/main" val="3646533309"/>
                    </a:ext>
                  </a:extLst>
                </a:gridCol>
                <a:gridCol w="1954880">
                  <a:extLst>
                    <a:ext uri="{9D8B030D-6E8A-4147-A177-3AD203B41FA5}">
                      <a16:colId xmlns:a16="http://schemas.microsoft.com/office/drawing/2014/main" val="2196279081"/>
                    </a:ext>
                  </a:extLst>
                </a:gridCol>
                <a:gridCol w="2038066">
                  <a:extLst>
                    <a:ext uri="{9D8B030D-6E8A-4147-A177-3AD203B41FA5}">
                      <a16:colId xmlns:a16="http://schemas.microsoft.com/office/drawing/2014/main" val="3741719458"/>
                    </a:ext>
                  </a:extLst>
                </a:gridCol>
                <a:gridCol w="2350014">
                  <a:extLst>
                    <a:ext uri="{9D8B030D-6E8A-4147-A177-3AD203B41FA5}">
                      <a16:colId xmlns:a16="http://schemas.microsoft.com/office/drawing/2014/main" val="668177432"/>
                    </a:ext>
                  </a:extLst>
                </a:gridCol>
                <a:gridCol w="2329218">
                  <a:extLst>
                    <a:ext uri="{9D8B030D-6E8A-4147-A177-3AD203B41FA5}">
                      <a16:colId xmlns:a16="http://schemas.microsoft.com/office/drawing/2014/main" val="1904632177"/>
                    </a:ext>
                  </a:extLst>
                </a:gridCol>
              </a:tblGrid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Fiscal Year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Adopted Rates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Projected Rates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 in Rate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Increase in Cost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1559531"/>
                  </a:ext>
                </a:extLst>
              </a:tr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25.37%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0855226"/>
                  </a:ext>
                </a:extLst>
              </a:tr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 795,576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650995"/>
                  </a:ext>
                </a:extLst>
              </a:tr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1,546,954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8054049"/>
                  </a:ext>
                </a:extLst>
              </a:tr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21.52%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2,254,133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7179635"/>
                  </a:ext>
                </a:extLst>
              </a:tr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2026-27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2,917,113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1659462"/>
                  </a:ext>
                </a:extLst>
              </a:tr>
              <a:tr h="236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2027-28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35.84%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3,580,093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4682193"/>
                  </a:ext>
                </a:extLst>
              </a:tr>
              <a:tr h="246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Five-Year Additional Cost: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11,093,868.43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037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94" y="0"/>
            <a:ext cx="12173131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Issues Moving Forward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Strong Proposed COLA Balances Budget Moving Forward with Small Surplus</a:t>
            </a: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A27D85-142E-F124-31E5-0583DDA1A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47250"/>
              </p:ext>
            </p:extLst>
          </p:nvPr>
        </p:nvGraphicFramePr>
        <p:xfrm>
          <a:off x="147681" y="2183799"/>
          <a:ext cx="11893462" cy="249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79">
                  <a:extLst>
                    <a:ext uri="{9D8B030D-6E8A-4147-A177-3AD203B41FA5}">
                      <a16:colId xmlns:a16="http://schemas.microsoft.com/office/drawing/2014/main" val="535433784"/>
                    </a:ext>
                  </a:extLst>
                </a:gridCol>
                <a:gridCol w="3671727">
                  <a:extLst>
                    <a:ext uri="{9D8B030D-6E8A-4147-A177-3AD203B41FA5}">
                      <a16:colId xmlns:a16="http://schemas.microsoft.com/office/drawing/2014/main" val="2770347898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2907171359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3314295881"/>
                    </a:ext>
                  </a:extLst>
                </a:gridCol>
                <a:gridCol w="1728205">
                  <a:extLst>
                    <a:ext uri="{9D8B030D-6E8A-4147-A177-3AD203B41FA5}">
                      <a16:colId xmlns:a16="http://schemas.microsoft.com/office/drawing/2014/main" val="4153213927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418105342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1223883742"/>
                    </a:ext>
                  </a:extLst>
                </a:gridCol>
                <a:gridCol w="1728205">
                  <a:extLst>
                    <a:ext uri="{9D8B030D-6E8A-4147-A177-3AD203B41FA5}">
                      <a16:colId xmlns:a16="http://schemas.microsoft.com/office/drawing/2014/main" val="2691413492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1644461776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1609467539"/>
                    </a:ext>
                  </a:extLst>
                </a:gridCol>
                <a:gridCol w="1728205">
                  <a:extLst>
                    <a:ext uri="{9D8B030D-6E8A-4147-A177-3AD203B41FA5}">
                      <a16:colId xmlns:a16="http://schemas.microsoft.com/office/drawing/2014/main" val="2943805840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1465460565"/>
                    </a:ext>
                  </a:extLst>
                </a:gridCol>
                <a:gridCol w="127492">
                  <a:extLst>
                    <a:ext uri="{9D8B030D-6E8A-4147-A177-3AD203B41FA5}">
                      <a16:colId xmlns:a16="http://schemas.microsoft.com/office/drawing/2014/main" val="2674710790"/>
                    </a:ext>
                  </a:extLst>
                </a:gridCol>
                <a:gridCol w="1728205">
                  <a:extLst>
                    <a:ext uri="{9D8B030D-6E8A-4147-A177-3AD203B41FA5}">
                      <a16:colId xmlns:a16="http://schemas.microsoft.com/office/drawing/2014/main" val="2582435254"/>
                    </a:ext>
                  </a:extLst>
                </a:gridCol>
              </a:tblGrid>
              <a:tr h="302591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9546851"/>
                  </a:ext>
                </a:extLst>
              </a:tr>
              <a:tr h="2430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43,914,608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35,454,433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37,006,087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40,408,956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0336343"/>
                  </a:ext>
                </a:extLst>
              </a:tr>
              <a:tr h="2430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Adjustment to Beginning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813954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Revenues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6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202,176,036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215,968,796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223,478,590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224,996,082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9923791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064393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Expenditures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6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210,636,211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214,417,142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220,075,721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222,926,909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792618"/>
                  </a:ext>
                </a:extLst>
              </a:tr>
              <a:tr h="2430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(8,460,175)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1,551,654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3,402,869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2,069,174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4910778"/>
                  </a:ext>
                </a:extLst>
              </a:tr>
              <a:tr h="2430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35,454,433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37,006,087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40,408,956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42,478,130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741921"/>
                  </a:ext>
                </a:extLst>
              </a:tr>
              <a:tr h="4861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16.83%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19.05%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294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1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228600"/>
            <a:ext cx="12114213" cy="613544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and the Facilities Planning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Haro and the Accounting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21" y="1614880"/>
            <a:ext cx="11049000" cy="47491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Recap of the Governor’s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2023-2024 Budget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12" y="125737"/>
            <a:ext cx="10287000" cy="1017263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Governor’s Proposed Budget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0912" y="1600200"/>
            <a:ext cx="10858498" cy="571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Budget Act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$22.5 billion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budget shortfall 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Attributable to declines in Personal Income Tax (PIT)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PIT accounts for 64% of State Revenue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49% of PIT is from Top 1%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 not forecast recession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Uses funding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Shifts, Delays and mid-year cuts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balance not Reserves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DDA9CB-6AFD-4EC7-A47F-A47A5B627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461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13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13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228600"/>
            <a:ext cx="118856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Ongoing Changes for Community Colleges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Inflationary Adjustment (COLA) of 8.13%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$652.6 million Systemwide or ~$12.5 million for SMC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Inflationary Adjustment of 8.13% for: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EOPS, DSPS,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CalWorks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CARE and MC Block Grant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SCFF Growth of 0.5%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eligible – Hold Harmless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$200 k to assist in Chief Business Officer Academy</a:t>
            </a:r>
          </a:p>
          <a:p>
            <a:pPr lvl="4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capacity and stability</a:t>
            </a:r>
          </a:p>
          <a:p>
            <a:pPr lvl="4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228600"/>
            <a:ext cx="120380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One-time Changes for Community Colleges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$200 million for Retention and Enrollment Assistance</a:t>
            </a: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$14 million for Workforce Training Grants (Forestry/Fire)</a:t>
            </a: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MID-YEAR CUT:</a:t>
            </a:r>
          </a:p>
          <a:p>
            <a:pPr lvl="4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&lt;$213&gt; million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Physical Plant and Instructional Equipment</a:t>
            </a:r>
          </a:p>
          <a:p>
            <a:pPr lvl="4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SMC &lt;$4&gt; million reduction</a:t>
            </a: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Comparing 2022-2023 Enacted to 2023-2024 Proposed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2022-2023 Enacted Budget Act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$1.905 billion in on-going increases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$2.425 billion in one-time increases</a:t>
            </a:r>
          </a:p>
          <a:p>
            <a:pPr lvl="3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2023-2024 Governor’s Proposal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$771.5 million in on-going increases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$6.8 million in one-time increases</a:t>
            </a:r>
          </a:p>
          <a:p>
            <a:pPr lvl="3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2022-2023 Second Quarter 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2" y="152400"/>
            <a:ext cx="8001000" cy="6858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684212" y="1164134"/>
            <a:ext cx="120936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&lt;0.067%&gt;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&lt;$102,900&gt;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FTES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FTES: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&lt;7.21%&gt;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&lt;1,226.72&gt;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Adopted Assumption: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&lt;3.75%&gt;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&lt;638.12&gt;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2008-09 = 22,859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2016-17 = 20,505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2018-19 = 19,501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2021-22 = 17,013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2022-23 = 15,786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Since 2018-2019 Credit Resident FTES is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&lt;3,715&gt;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&lt;19.05%&gt; lower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Thanks to HEERF: Reduction in sections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~&lt;8%&gt;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12" y="54159"/>
            <a:ext cx="7353300" cy="6858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682625" y="856357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Non-resident FTES: 2.423% or 66.96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Adopted Assumption: 3.1% or 85.52 FTES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2007-08 = 5,071 FTES; 2012-13 = 4,049; 2016-2017 = 4,797; 	       2021-22 = 2,763; 2022-23 = 2,830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NR Tuition revenue increase of ~$1,169,518 from 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2017-18 = $33,973,786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2018-19 = $33,029,528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 = $28,384,549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2020-21 = $23,987,221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2021-22 = $21,657,241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2022-23 = $22,826,759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Decrease since 2017-18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~&lt;$11,147,027&gt;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~&lt;33%&gt; </a:t>
            </a:r>
            <a:r>
              <a:rPr lang="en-US" sz="20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2479</TotalTime>
  <Words>1017</Words>
  <Application>Microsoft Office PowerPoint</Application>
  <PresentationFormat>Custom</PresentationFormat>
  <Paragraphs>353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Digital Blue Tunnel 16x9</vt:lpstr>
      <vt:lpstr>Governor’s 2023-2024 Budget Proposal and Second Quarter Budget Update</vt:lpstr>
      <vt:lpstr>Recap of the Governor’s  Proposed 2023-2024 Budget</vt:lpstr>
      <vt:lpstr>Governor’s Proposed Budget Summary</vt:lpstr>
      <vt:lpstr>PowerPoint Presentation</vt:lpstr>
      <vt:lpstr>PowerPoint Presentation</vt:lpstr>
      <vt:lpstr>PowerPoint Presentation</vt:lpstr>
      <vt:lpstr>2022-2023 Second Quarter Budget Update</vt:lpstr>
      <vt:lpstr>FTES and Other Major Items of Note</vt:lpstr>
      <vt:lpstr>FTES and Other Major Items of Note</vt:lpstr>
      <vt:lpstr>FTES and Other Major Items of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BONVENUTO_CHRIS</cp:lastModifiedBy>
  <cp:revision>226</cp:revision>
  <dcterms:created xsi:type="dcterms:W3CDTF">2021-01-18T22:27:30Z</dcterms:created>
  <dcterms:modified xsi:type="dcterms:W3CDTF">2023-02-08T02:15:24Z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