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54_7230224D.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3"/>
  </p:sldMasterIdLst>
  <p:notesMasterIdLst>
    <p:notesMasterId r:id="rId18"/>
  </p:notesMasterIdLst>
  <p:sldIdLst>
    <p:sldId id="308" r:id="rId4"/>
    <p:sldId id="320" r:id="rId5"/>
    <p:sldId id="257" r:id="rId6"/>
    <p:sldId id="333" r:id="rId7"/>
    <p:sldId id="338" r:id="rId8"/>
    <p:sldId id="339" r:id="rId9"/>
    <p:sldId id="337" r:id="rId10"/>
    <p:sldId id="340" r:id="rId11"/>
    <p:sldId id="266" r:id="rId12"/>
    <p:sldId id="272" r:id="rId13"/>
    <p:sldId id="309" r:id="rId14"/>
    <p:sldId id="315" r:id="rId15"/>
    <p:sldId id="316" r:id="rId16"/>
    <p:sldId id="334" r:id="rId17"/>
  </p:sldIdLst>
  <p:sldSz cx="9144000" cy="5143500" type="screen16x9"/>
  <p:notesSz cx="6858000" cy="9144000"/>
  <p:embeddedFontLst>
    <p:embeddedFont>
      <p:font typeface="Nanum Gothic" panose="020B0604020202020204" charset="-127"/>
      <p:regular r:id="rId19"/>
      <p:bold r:id="rId20"/>
    </p:embeddedFont>
    <p:embeddedFont>
      <p:font typeface="Calibri" panose="020F0502020204030204" pitchFamily="34" charset="0"/>
      <p:regular r:id="rId21"/>
      <p:bold r:id="rId22"/>
      <p:italic r:id="rId23"/>
      <p:boldItalic r:id="rId24"/>
    </p:embeddedFont>
    <p:embeddedFont>
      <p:font typeface="Lexend Deca SemiBold" panose="020B0604020202020204" charset="0"/>
      <p:regular r:id="rId25"/>
      <p:bold r:id="rId26"/>
    </p:embeddedFont>
    <p:embeddedFont>
      <p:font typeface="Roboto" panose="02000000000000000000" pitchFamily="2" charset="0"/>
      <p:regular r:id="rId27"/>
      <p:bold r:id="rId28"/>
      <p:italic r:id="rId29"/>
      <p:boldItalic r:id="rId30"/>
    </p:embeddedFont>
    <p:embeddedFont>
      <p:font typeface="Source Sans Pro" panose="020B0503030403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B6AF5D-9127-32FD-1B72-6E6110ED523B}" name="MEYER_ELISA" initials="ME" userId="S::meyer_elisa@smc.edu::53e0835d-9b7c-40f9-95cb-f96022463697" providerId="AD"/>
  <p188:author id="{D7AFDAB4-0E4A-1A92-ED55-F68495A675CE}" name="LAWLER_HANNAH" initials="LA" userId="S::lawler_hannah@smc.edu::a17b3b14-25b1-4027-b122-32d7243a0b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ACE50-DFFD-4622-AF54-5D604E7CCBF7}" v="82" dt="2022-11-02T00:12:37.004"/>
    <p1510:client id="{20C3BB3C-F3A6-4880-BEB7-B178FCF1896A}" v="3863" dt="2022-11-01T18:43:32.295"/>
    <p1510:client id="{2F18FA73-530B-47A2-9FCF-CABB09EE8392}" v="123" dt="2022-11-01T06:49:33.844"/>
    <p1510:client id="{90F50CB9-4C55-4079-B226-FF298FBA93E3}" v="226" dt="2022-11-01T06:39:42.593"/>
    <p1510:client id="{A3A1869F-B878-435B-9CA9-72BEE19D7713}" v="9" dt="2022-11-01T20:03:38.321"/>
    <p1510:client id="{A74CE11C-1B1D-4C8F-AD27-CED36123AD08}" v="144" dt="2022-11-01T03:34:21.999"/>
    <p1510:client id="{BF5FC932-C711-4C62-B78C-9FD76D094F6B}" v="49" dt="2022-11-01T22:35:10.173"/>
    <p1510:client id="{DFB3189C-57B0-46BF-856E-C605AE9F0849}" v="2" dt="2022-11-01T17:59:50.611"/>
  </p1510:revLst>
</p1510:revInfo>
</file>

<file path=ppt/tableStyles.xml><?xml version="1.0" encoding="utf-8"?>
<a:tblStyleLst xmlns:a="http://schemas.openxmlformats.org/drawingml/2006/main" def="{BF894F44-6D36-42F1-9B71-AB8920EA25E3}">
  <a:tblStyle styleId="{BF894F44-6D36-42F1-9B71-AB8920EA25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microsoft.com/office/2016/11/relationships/changesInfo" Target="changesInfos/changesInfo1.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LER_HANNAH" userId="S::lawler_hannah@smc.edu::a17b3b14-25b1-4027-b122-32d7243a0ba2" providerId="AD" clId="Web-{BFF1630F-A60A-465A-89BD-4852548AE0AD}"/>
    <pc:docChg chg="modSld">
      <pc:chgData name="LAWLER_HANNAH" userId="S::lawler_hannah@smc.edu::a17b3b14-25b1-4027-b122-32d7243a0ba2" providerId="AD" clId="Web-{BFF1630F-A60A-465A-89BD-4852548AE0AD}" dt="2022-11-01T18:23:37.894" v="2337"/>
      <pc:docMkLst>
        <pc:docMk/>
      </pc:docMkLst>
      <pc:sldChg chg="modNotes">
        <pc:chgData name="LAWLER_HANNAH" userId="S::lawler_hannah@smc.edu::a17b3b14-25b1-4027-b122-32d7243a0ba2" providerId="AD" clId="Web-{BFF1630F-A60A-465A-89BD-4852548AE0AD}" dt="2022-11-01T18:23:37.894" v="2337"/>
        <pc:sldMkLst>
          <pc:docMk/>
          <pc:sldMk cId="1234160619" sldId="315"/>
        </pc:sldMkLst>
      </pc:sldChg>
    </pc:docChg>
  </pc:docChgLst>
  <pc:docChgLst>
    <pc:chgData name="LAWLER_HANNAH" userId="a17b3b14-25b1-4027-b122-32d7243a0ba2" providerId="ADAL" clId="{20C3BB3C-F3A6-4880-BEB7-B178FCF1896A}"/>
    <pc:docChg chg="custSel modSld">
      <pc:chgData name="LAWLER_HANNAH" userId="a17b3b14-25b1-4027-b122-32d7243a0ba2" providerId="ADAL" clId="{20C3BB3C-F3A6-4880-BEB7-B178FCF1896A}" dt="2022-11-01T18:43:32.295" v="3862" actId="20577"/>
      <pc:docMkLst>
        <pc:docMk/>
      </pc:docMkLst>
      <pc:sldChg chg="modNotesTx">
        <pc:chgData name="LAWLER_HANNAH" userId="a17b3b14-25b1-4027-b122-32d7243a0ba2" providerId="ADAL" clId="{20C3BB3C-F3A6-4880-BEB7-B178FCF1896A}" dt="2022-11-01T18:31:34.991" v="1390" actId="20577"/>
        <pc:sldMkLst>
          <pc:docMk/>
          <pc:sldMk cId="1234160619" sldId="315"/>
        </pc:sldMkLst>
      </pc:sldChg>
      <pc:sldChg chg="modNotesTx">
        <pc:chgData name="LAWLER_HANNAH" userId="a17b3b14-25b1-4027-b122-32d7243a0ba2" providerId="ADAL" clId="{20C3BB3C-F3A6-4880-BEB7-B178FCF1896A}" dt="2022-11-01T18:43:32.295" v="3862" actId="20577"/>
        <pc:sldMkLst>
          <pc:docMk/>
          <pc:sldMk cId="519437264" sldId="316"/>
        </pc:sldMkLst>
      </pc:sldChg>
    </pc:docChg>
  </pc:docChgLst>
  <pc:docChgLst>
    <pc:chgData name="CARTER_DIONE" userId="S::carter_dione@smc.edu::f47c14c5-8891-4012-a7d0-7433722db066" providerId="AD" clId="Web-{05FACE50-DFFD-4622-AF54-5D604E7CCBF7}"/>
    <pc:docChg chg="delSld modSld">
      <pc:chgData name="CARTER_DIONE" userId="S::carter_dione@smc.edu::f47c14c5-8891-4012-a7d0-7433722db066" providerId="AD" clId="Web-{05FACE50-DFFD-4622-AF54-5D604E7CCBF7}" dt="2022-11-02T00:12:37.004" v="90" actId="1076"/>
      <pc:docMkLst>
        <pc:docMk/>
      </pc:docMkLst>
      <pc:sldChg chg="modSp">
        <pc:chgData name="CARTER_DIONE" userId="S::carter_dione@smc.edu::f47c14c5-8891-4012-a7d0-7433722db066" providerId="AD" clId="Web-{05FACE50-DFFD-4622-AF54-5D604E7CCBF7}" dt="2022-11-01T22:34:18.192" v="6"/>
        <pc:sldMkLst>
          <pc:docMk/>
          <pc:sldMk cId="0" sldId="257"/>
        </pc:sldMkLst>
        <pc:graphicFrameChg chg="modGraphic">
          <ac:chgData name="CARTER_DIONE" userId="S::carter_dione@smc.edu::f47c14c5-8891-4012-a7d0-7433722db066" providerId="AD" clId="Web-{05FACE50-DFFD-4622-AF54-5D604E7CCBF7}" dt="2022-11-01T22:34:18.192" v="6"/>
          <ac:graphicFrameMkLst>
            <pc:docMk/>
            <pc:sldMk cId="0" sldId="257"/>
            <ac:graphicFrameMk id="3" creationId="{99CD5471-0F76-6043-578D-ACC4F5B8D524}"/>
          </ac:graphicFrameMkLst>
        </pc:graphicFrameChg>
      </pc:sldChg>
      <pc:sldChg chg="modSp">
        <pc:chgData name="CARTER_DIONE" userId="S::carter_dione@smc.edu::f47c14c5-8891-4012-a7d0-7433722db066" providerId="AD" clId="Web-{05FACE50-DFFD-4622-AF54-5D604E7CCBF7}" dt="2022-11-01T23:58:32.589" v="89" actId="20577"/>
        <pc:sldMkLst>
          <pc:docMk/>
          <pc:sldMk cId="0" sldId="266"/>
        </pc:sldMkLst>
        <pc:spChg chg="mod">
          <ac:chgData name="CARTER_DIONE" userId="S::carter_dione@smc.edu::f47c14c5-8891-4012-a7d0-7433722db066" providerId="AD" clId="Web-{05FACE50-DFFD-4622-AF54-5D604E7CCBF7}" dt="2022-11-01T23:58:32.589" v="89" actId="20577"/>
          <ac:spMkLst>
            <pc:docMk/>
            <pc:sldMk cId="0" sldId="266"/>
            <ac:spMk id="910" creationId="{00000000-0000-0000-0000-000000000000}"/>
          </ac:spMkLst>
        </pc:spChg>
      </pc:sldChg>
      <pc:sldChg chg="modSp">
        <pc:chgData name="CARTER_DIONE" userId="S::carter_dione@smc.edu::f47c14c5-8891-4012-a7d0-7433722db066" providerId="AD" clId="Web-{05FACE50-DFFD-4622-AF54-5D604E7CCBF7}" dt="2022-11-02T00:12:37.004" v="90" actId="1076"/>
        <pc:sldMkLst>
          <pc:docMk/>
          <pc:sldMk cId="2222805368" sldId="308"/>
        </pc:sldMkLst>
        <pc:spChg chg="mod">
          <ac:chgData name="CARTER_DIONE" userId="S::carter_dione@smc.edu::f47c14c5-8891-4012-a7d0-7433722db066" providerId="AD" clId="Web-{05FACE50-DFFD-4622-AF54-5D604E7CCBF7}" dt="2022-11-02T00:12:37.004" v="90" actId="1076"/>
          <ac:spMkLst>
            <pc:docMk/>
            <pc:sldMk cId="2222805368" sldId="308"/>
            <ac:spMk id="3" creationId="{920F9C70-EF65-E5E3-1CE5-7839EEA55E24}"/>
          </ac:spMkLst>
        </pc:spChg>
      </pc:sldChg>
      <pc:sldChg chg="modSp">
        <pc:chgData name="CARTER_DIONE" userId="S::carter_dione@smc.edu::f47c14c5-8891-4012-a7d0-7433722db066" providerId="AD" clId="Web-{05FACE50-DFFD-4622-AF54-5D604E7CCBF7}" dt="2022-11-01T23:38:35.024" v="31" actId="20577"/>
        <pc:sldMkLst>
          <pc:docMk/>
          <pc:sldMk cId="2587457345" sldId="320"/>
        </pc:sldMkLst>
        <pc:spChg chg="mod">
          <ac:chgData name="CARTER_DIONE" userId="S::carter_dione@smc.edu::f47c14c5-8891-4012-a7d0-7433722db066" providerId="AD" clId="Web-{05FACE50-DFFD-4622-AF54-5D604E7CCBF7}" dt="2022-11-01T23:38:35.024" v="31" actId="20577"/>
          <ac:spMkLst>
            <pc:docMk/>
            <pc:sldMk cId="2587457345" sldId="320"/>
            <ac:spMk id="4" creationId="{2A2DAA98-179E-0422-F391-1261E4355D6B}"/>
          </ac:spMkLst>
        </pc:spChg>
      </pc:sldChg>
      <pc:sldChg chg="modSp">
        <pc:chgData name="CARTER_DIONE" userId="S::carter_dione@smc.edu::f47c14c5-8891-4012-a7d0-7433722db066" providerId="AD" clId="Web-{05FACE50-DFFD-4622-AF54-5D604E7CCBF7}" dt="2022-11-01T22:34:33.318" v="8" actId="14100"/>
        <pc:sldMkLst>
          <pc:docMk/>
          <pc:sldMk cId="2311788269" sldId="333"/>
        </pc:sldMkLst>
        <pc:picChg chg="mod">
          <ac:chgData name="CARTER_DIONE" userId="S::carter_dione@smc.edu::f47c14c5-8891-4012-a7d0-7433722db066" providerId="AD" clId="Web-{05FACE50-DFFD-4622-AF54-5D604E7CCBF7}" dt="2022-11-01T22:34:33.318" v="8" actId="14100"/>
          <ac:picMkLst>
            <pc:docMk/>
            <pc:sldMk cId="2311788269" sldId="333"/>
            <ac:picMk id="7" creationId="{7E3A703E-35D5-4588-8D9A-504F4771AE98}"/>
          </ac:picMkLst>
        </pc:picChg>
      </pc:sldChg>
      <pc:sldChg chg="modSp modCm">
        <pc:chgData name="CARTER_DIONE" userId="S::carter_dione@smc.edu::f47c14c5-8891-4012-a7d0-7433722db066" providerId="AD" clId="Web-{05FACE50-DFFD-4622-AF54-5D604E7CCBF7}" dt="2022-11-01T23:39:12.275" v="35" actId="14100"/>
        <pc:sldMkLst>
          <pc:docMk/>
          <pc:sldMk cId="3908559860" sldId="337"/>
        </pc:sldMkLst>
        <pc:spChg chg="mod">
          <ac:chgData name="CARTER_DIONE" userId="S::carter_dione@smc.edu::f47c14c5-8891-4012-a7d0-7433722db066" providerId="AD" clId="Web-{05FACE50-DFFD-4622-AF54-5D604E7CCBF7}" dt="2022-11-01T23:39:12.275" v="35" actId="14100"/>
          <ac:spMkLst>
            <pc:docMk/>
            <pc:sldMk cId="3908559860" sldId="337"/>
            <ac:spMk id="8" creationId="{8274CA4E-B0F5-B375-09C4-EEFF8C16B27F}"/>
          </ac:spMkLst>
        </pc:spChg>
      </pc:sldChg>
      <pc:sldChg chg="delSp modSp">
        <pc:chgData name="CARTER_DIONE" userId="S::carter_dione@smc.edu::f47c14c5-8891-4012-a7d0-7433722db066" providerId="AD" clId="Web-{05FACE50-DFFD-4622-AF54-5D604E7CCBF7}" dt="2022-11-01T23:36:46.318" v="19"/>
        <pc:sldMkLst>
          <pc:docMk/>
          <pc:sldMk cId="275006418" sldId="338"/>
        </pc:sldMkLst>
        <pc:spChg chg="mod">
          <ac:chgData name="CARTER_DIONE" userId="S::carter_dione@smc.edu::f47c14c5-8891-4012-a7d0-7433722db066" providerId="AD" clId="Web-{05FACE50-DFFD-4622-AF54-5D604E7CCBF7}" dt="2022-11-01T23:36:15.286" v="18" actId="14100"/>
          <ac:spMkLst>
            <pc:docMk/>
            <pc:sldMk cId="275006418" sldId="338"/>
            <ac:spMk id="8" creationId="{8274CA4E-B0F5-B375-09C4-EEFF8C16B27F}"/>
          </ac:spMkLst>
        </pc:spChg>
        <pc:spChg chg="del">
          <ac:chgData name="CARTER_DIONE" userId="S::carter_dione@smc.edu::f47c14c5-8891-4012-a7d0-7433722db066" providerId="AD" clId="Web-{05FACE50-DFFD-4622-AF54-5D604E7CCBF7}" dt="2022-11-01T23:36:46.318" v="19"/>
          <ac:spMkLst>
            <pc:docMk/>
            <pc:sldMk cId="275006418" sldId="338"/>
            <ac:spMk id="275" creationId="{00000000-0000-0000-0000-000000000000}"/>
          </ac:spMkLst>
        </pc:spChg>
        <pc:picChg chg="mod">
          <ac:chgData name="CARTER_DIONE" userId="S::carter_dione@smc.edu::f47c14c5-8891-4012-a7d0-7433722db066" providerId="AD" clId="Web-{05FACE50-DFFD-4622-AF54-5D604E7CCBF7}" dt="2022-11-01T22:34:45.897" v="10" actId="1076"/>
          <ac:picMkLst>
            <pc:docMk/>
            <pc:sldMk cId="275006418" sldId="338"/>
            <ac:picMk id="2" creationId="{6031F608-3285-3C2E-4BE2-46358F3C252B}"/>
          </ac:picMkLst>
        </pc:picChg>
      </pc:sldChg>
      <pc:sldChg chg="delSp modSp">
        <pc:chgData name="CARTER_DIONE" userId="S::carter_dione@smc.edu::f47c14c5-8891-4012-a7d0-7433722db066" providerId="AD" clId="Web-{05FACE50-DFFD-4622-AF54-5D604E7CCBF7}" dt="2022-11-01T23:38:05.054" v="28"/>
        <pc:sldMkLst>
          <pc:docMk/>
          <pc:sldMk cId="1848867220" sldId="339"/>
        </pc:sldMkLst>
        <pc:spChg chg="mod">
          <ac:chgData name="CARTER_DIONE" userId="S::carter_dione@smc.edu::f47c14c5-8891-4012-a7d0-7433722db066" providerId="AD" clId="Web-{05FACE50-DFFD-4622-AF54-5D604E7CCBF7}" dt="2022-11-01T23:37:59.617" v="27" actId="20577"/>
          <ac:spMkLst>
            <pc:docMk/>
            <pc:sldMk cId="1848867220" sldId="339"/>
            <ac:spMk id="8" creationId="{8274CA4E-B0F5-B375-09C4-EEFF8C16B27F}"/>
          </ac:spMkLst>
        </pc:spChg>
        <pc:spChg chg="del">
          <ac:chgData name="CARTER_DIONE" userId="S::carter_dione@smc.edu::f47c14c5-8891-4012-a7d0-7433722db066" providerId="AD" clId="Web-{05FACE50-DFFD-4622-AF54-5D604E7CCBF7}" dt="2022-11-01T23:38:05.054" v="28"/>
          <ac:spMkLst>
            <pc:docMk/>
            <pc:sldMk cId="1848867220" sldId="339"/>
            <ac:spMk id="275" creationId="{00000000-0000-0000-0000-000000000000}"/>
          </ac:spMkLst>
        </pc:spChg>
      </pc:sldChg>
      <pc:sldChg chg="modSp modCm">
        <pc:chgData name="CARTER_DIONE" userId="S::carter_dione@smc.edu::f47c14c5-8891-4012-a7d0-7433722db066" providerId="AD" clId="Web-{05FACE50-DFFD-4622-AF54-5D604E7CCBF7}" dt="2022-11-01T23:57:40.291" v="78" actId="14100"/>
        <pc:sldMkLst>
          <pc:docMk/>
          <pc:sldMk cId="1915757133" sldId="340"/>
        </pc:sldMkLst>
        <pc:spChg chg="mod">
          <ac:chgData name="CARTER_DIONE" userId="S::carter_dione@smc.edu::f47c14c5-8891-4012-a7d0-7433722db066" providerId="AD" clId="Web-{05FACE50-DFFD-4622-AF54-5D604E7CCBF7}" dt="2022-11-01T23:57:40.291" v="78" actId="14100"/>
          <ac:spMkLst>
            <pc:docMk/>
            <pc:sldMk cId="1915757133" sldId="340"/>
            <ac:spMk id="8" creationId="{8274CA4E-B0F5-B375-09C4-EEFF8C16B27F}"/>
          </ac:spMkLst>
        </pc:spChg>
        <pc:spChg chg="mod">
          <ac:chgData name="CARTER_DIONE" userId="S::carter_dione@smc.edu::f47c14c5-8891-4012-a7d0-7433722db066" providerId="AD" clId="Web-{05FACE50-DFFD-4622-AF54-5D604E7CCBF7}" dt="2022-11-01T23:56:40.633" v="70" actId="20577"/>
          <ac:spMkLst>
            <pc:docMk/>
            <pc:sldMk cId="1915757133" sldId="340"/>
            <ac:spMk id="11" creationId="{41A6C5A5-85A5-B883-41DF-479D823472C9}"/>
          </ac:spMkLst>
        </pc:spChg>
        <pc:picChg chg="mod">
          <ac:chgData name="CARTER_DIONE" userId="S::carter_dione@smc.edu::f47c14c5-8891-4012-a7d0-7433722db066" providerId="AD" clId="Web-{05FACE50-DFFD-4622-AF54-5D604E7CCBF7}" dt="2022-11-01T23:57:20.478" v="74" actId="1076"/>
          <ac:picMkLst>
            <pc:docMk/>
            <pc:sldMk cId="1915757133" sldId="340"/>
            <ac:picMk id="2" creationId="{20331886-BD3F-A38A-CF43-1C1E4B795230}"/>
          </ac:picMkLst>
        </pc:picChg>
      </pc:sldChg>
      <pc:sldChg chg="del">
        <pc:chgData name="CARTER_DIONE" userId="S::carter_dione@smc.edu::f47c14c5-8891-4012-a7d0-7433722db066" providerId="AD" clId="Web-{05FACE50-DFFD-4622-AF54-5D604E7CCBF7}" dt="2022-11-01T22:21:13.557" v="0"/>
        <pc:sldMkLst>
          <pc:docMk/>
          <pc:sldMk cId="2726794386" sldId="341"/>
        </pc:sldMkLst>
      </pc:sldChg>
    </pc:docChg>
  </pc:docChgLst>
  <pc:docChgLst>
    <pc:chgData name="LAWLER_HANNAH" userId="S::lawler_hannah@smc.edu::a17b3b14-25b1-4027-b122-32d7243a0ba2" providerId="AD" clId="Web-{DFB3189C-57B0-46BF-856E-C605AE9F0849}"/>
    <pc:docChg chg="mod modSld">
      <pc:chgData name="LAWLER_HANNAH" userId="S::lawler_hannah@smc.edu::a17b3b14-25b1-4027-b122-32d7243a0ba2" providerId="AD" clId="Web-{DFB3189C-57B0-46BF-856E-C605AE9F0849}" dt="2022-11-01T18:12:52.491" v="610"/>
      <pc:docMkLst>
        <pc:docMk/>
      </pc:docMkLst>
      <pc:sldChg chg="modNotes">
        <pc:chgData name="LAWLER_HANNAH" userId="S::lawler_hannah@smc.edu::a17b3b14-25b1-4027-b122-32d7243a0ba2" providerId="AD" clId="Web-{DFB3189C-57B0-46BF-856E-C605AE9F0849}" dt="2022-11-01T18:03:24.647" v="34"/>
        <pc:sldMkLst>
          <pc:docMk/>
          <pc:sldMk cId="0" sldId="272"/>
        </pc:sldMkLst>
      </pc:sldChg>
      <pc:sldChg chg="modCm">
        <pc:chgData name="LAWLER_HANNAH" userId="S::lawler_hannah@smc.edu::a17b3b14-25b1-4027-b122-32d7243a0ba2" providerId="AD" clId="Web-{DFB3189C-57B0-46BF-856E-C605AE9F0849}" dt="2022-11-01T17:59:50.611" v="1"/>
        <pc:sldMkLst>
          <pc:docMk/>
          <pc:sldMk cId="2117345922" sldId="309"/>
        </pc:sldMkLst>
      </pc:sldChg>
      <pc:sldChg chg="modNotes">
        <pc:chgData name="LAWLER_HANNAH" userId="S::lawler_hannah@smc.edu::a17b3b14-25b1-4027-b122-32d7243a0ba2" providerId="AD" clId="Web-{DFB3189C-57B0-46BF-856E-C605AE9F0849}" dt="2022-11-01T18:12:52.491" v="610"/>
        <pc:sldMkLst>
          <pc:docMk/>
          <pc:sldMk cId="1234160619" sldId="315"/>
        </pc:sldMkLst>
      </pc:sldChg>
    </pc:docChg>
  </pc:docChgLst>
  <pc:docChgLst>
    <pc:chgData name="MEYER_ELISA" userId="S::meyer_elisa@smc.edu::53e0835d-9b7c-40f9-95cb-f96022463697" providerId="AD" clId="Web-{A3A1869F-B878-435B-9CA9-72BEE19D7713}"/>
    <pc:docChg chg="modSld">
      <pc:chgData name="MEYER_ELISA" userId="S::meyer_elisa@smc.edu::53e0835d-9b7c-40f9-95cb-f96022463697" providerId="AD" clId="Web-{A3A1869F-B878-435B-9CA9-72BEE19D7713}" dt="2022-11-01T20:03:38.321" v="8"/>
      <pc:docMkLst>
        <pc:docMk/>
      </pc:docMkLst>
      <pc:sldChg chg="modSp delCm">
        <pc:chgData name="MEYER_ELISA" userId="S::meyer_elisa@smc.edu::53e0835d-9b7c-40f9-95cb-f96022463697" providerId="AD" clId="Web-{A3A1869F-B878-435B-9CA9-72BEE19D7713}" dt="2022-11-01T19:55:56.619" v="4" actId="20577"/>
        <pc:sldMkLst>
          <pc:docMk/>
          <pc:sldMk cId="2117345922" sldId="309"/>
        </pc:sldMkLst>
        <pc:spChg chg="mod">
          <ac:chgData name="MEYER_ELISA" userId="S::meyer_elisa@smc.edu::53e0835d-9b7c-40f9-95cb-f96022463697" providerId="AD" clId="Web-{A3A1869F-B878-435B-9CA9-72BEE19D7713}" dt="2022-11-01T19:55:56.619" v="4" actId="20577"/>
          <ac:spMkLst>
            <pc:docMk/>
            <pc:sldMk cId="2117345922" sldId="309"/>
            <ac:spMk id="8" creationId="{E48FB1D1-BAA5-A865-EC01-836EBA696086}"/>
          </ac:spMkLst>
        </pc:spChg>
      </pc:sldChg>
      <pc:sldChg chg="modSp delCm modCm">
        <pc:chgData name="MEYER_ELISA" userId="S::meyer_elisa@smc.edu::53e0835d-9b7c-40f9-95cb-f96022463697" providerId="AD" clId="Web-{A3A1869F-B878-435B-9CA9-72BEE19D7713}" dt="2022-11-01T20:03:38.321" v="8"/>
        <pc:sldMkLst>
          <pc:docMk/>
          <pc:sldMk cId="1915757133" sldId="340"/>
        </pc:sldMkLst>
        <pc:spChg chg="mod">
          <ac:chgData name="MEYER_ELISA" userId="S::meyer_elisa@smc.edu::53e0835d-9b7c-40f9-95cb-f96022463697" providerId="AD" clId="Web-{A3A1869F-B878-435B-9CA9-72BEE19D7713}" dt="2022-11-01T20:03:29.837" v="7" actId="20577"/>
          <ac:spMkLst>
            <pc:docMk/>
            <pc:sldMk cId="1915757133" sldId="340"/>
            <ac:spMk id="8" creationId="{8274CA4E-B0F5-B375-09C4-EEFF8C16B27F}"/>
          </ac:spMkLst>
        </pc:spChg>
      </pc:sldChg>
    </pc:docChg>
  </pc:docChgLst>
  <pc:docChgLst>
    <pc:chgData name="MEYER_ELISA" userId="S::meyer_elisa@smc.edu::53e0835d-9b7c-40f9-95cb-f96022463697" providerId="AD" clId="Web-{2F18FA73-530B-47A2-9FCF-CABB09EE8392}"/>
    <pc:docChg chg="modSld">
      <pc:chgData name="MEYER_ELISA" userId="S::meyer_elisa@smc.edu::53e0835d-9b7c-40f9-95cb-f96022463697" providerId="AD" clId="Web-{2F18FA73-530B-47A2-9FCF-CABB09EE8392}" dt="2022-11-01T06:49:33.844" v="118" actId="14100"/>
      <pc:docMkLst>
        <pc:docMk/>
      </pc:docMkLst>
      <pc:sldChg chg="modSp addCm">
        <pc:chgData name="MEYER_ELISA" userId="S::meyer_elisa@smc.edu::53e0835d-9b7c-40f9-95cb-f96022463697" providerId="AD" clId="Web-{2F18FA73-530B-47A2-9FCF-CABB09EE8392}" dt="2022-11-01T06:48:55.685" v="116"/>
        <pc:sldMkLst>
          <pc:docMk/>
          <pc:sldMk cId="2117345922" sldId="309"/>
        </pc:sldMkLst>
        <pc:spChg chg="mod">
          <ac:chgData name="MEYER_ELISA" userId="S::meyer_elisa@smc.edu::53e0835d-9b7c-40f9-95cb-f96022463697" providerId="AD" clId="Web-{2F18FA73-530B-47A2-9FCF-CABB09EE8392}" dt="2022-11-01T06:45:19.001" v="30" actId="20577"/>
          <ac:spMkLst>
            <pc:docMk/>
            <pc:sldMk cId="2117345922" sldId="309"/>
            <ac:spMk id="35" creationId="{35643119-F042-DDCD-EECE-34F027B25279}"/>
          </ac:spMkLst>
        </pc:spChg>
        <pc:spChg chg="mod">
          <ac:chgData name="MEYER_ELISA" userId="S::meyer_elisa@smc.edu::53e0835d-9b7c-40f9-95cb-f96022463697" providerId="AD" clId="Web-{2F18FA73-530B-47A2-9FCF-CABB09EE8392}" dt="2022-11-01T06:45:08.454" v="28" actId="20577"/>
          <ac:spMkLst>
            <pc:docMk/>
            <pc:sldMk cId="2117345922" sldId="309"/>
            <ac:spMk id="37" creationId="{1758E14F-4C53-D42D-F94C-6327D8030280}"/>
          </ac:spMkLst>
        </pc:spChg>
        <pc:spChg chg="mod">
          <ac:chgData name="MEYER_ELISA" userId="S::meyer_elisa@smc.edu::53e0835d-9b7c-40f9-95cb-f96022463697" providerId="AD" clId="Web-{2F18FA73-530B-47A2-9FCF-CABB09EE8392}" dt="2022-11-01T06:48:13.589" v="115" actId="20577"/>
          <ac:spMkLst>
            <pc:docMk/>
            <pc:sldMk cId="2117345922" sldId="309"/>
            <ac:spMk id="39" creationId="{980CDCFE-4CC7-8B85-1668-F9C4E0BA57A3}"/>
          </ac:spMkLst>
        </pc:spChg>
      </pc:sldChg>
      <pc:sldChg chg="modSp">
        <pc:chgData name="MEYER_ELISA" userId="S::meyer_elisa@smc.edu::53e0835d-9b7c-40f9-95cb-f96022463697" providerId="AD" clId="Web-{2F18FA73-530B-47A2-9FCF-CABB09EE8392}" dt="2022-11-01T06:49:33.844" v="118" actId="14100"/>
        <pc:sldMkLst>
          <pc:docMk/>
          <pc:sldMk cId="3049450052" sldId="334"/>
        </pc:sldMkLst>
        <pc:picChg chg="mod">
          <ac:chgData name="MEYER_ELISA" userId="S::meyer_elisa@smc.edu::53e0835d-9b7c-40f9-95cb-f96022463697" providerId="AD" clId="Web-{2F18FA73-530B-47A2-9FCF-CABB09EE8392}" dt="2022-11-01T06:49:33.844" v="118" actId="14100"/>
          <ac:picMkLst>
            <pc:docMk/>
            <pc:sldMk cId="3049450052" sldId="334"/>
            <ac:picMk id="9" creationId="{503D2133-2FB9-9493-3B86-617DE689438A}"/>
          </ac:picMkLst>
        </pc:picChg>
      </pc:sldChg>
      <pc:sldChg chg="addCm">
        <pc:chgData name="MEYER_ELISA" userId="S::meyer_elisa@smc.edu::53e0835d-9b7c-40f9-95cb-f96022463697" providerId="AD" clId="Web-{2F18FA73-530B-47A2-9FCF-CABB09EE8392}" dt="2022-11-01T06:41:10.503" v="1"/>
        <pc:sldMkLst>
          <pc:docMk/>
          <pc:sldMk cId="3908559860" sldId="337"/>
        </pc:sldMkLst>
      </pc:sldChg>
      <pc:sldChg chg="modSp addCm">
        <pc:chgData name="MEYER_ELISA" userId="S::meyer_elisa@smc.edu::53e0835d-9b7c-40f9-95cb-f96022463697" providerId="AD" clId="Web-{2F18FA73-530B-47A2-9FCF-CABB09EE8392}" dt="2022-11-01T06:43:44.371" v="23"/>
        <pc:sldMkLst>
          <pc:docMk/>
          <pc:sldMk cId="1915757133" sldId="340"/>
        </pc:sldMkLst>
        <pc:spChg chg="mod">
          <ac:chgData name="MEYER_ELISA" userId="S::meyer_elisa@smc.edu::53e0835d-9b7c-40f9-95cb-f96022463697" providerId="AD" clId="Web-{2F18FA73-530B-47A2-9FCF-CABB09EE8392}" dt="2022-11-01T06:42:34.929" v="21" actId="20577"/>
          <ac:spMkLst>
            <pc:docMk/>
            <pc:sldMk cId="1915757133" sldId="340"/>
            <ac:spMk id="8" creationId="{8274CA4E-B0F5-B375-09C4-EEFF8C16B27F}"/>
          </ac:spMkLst>
        </pc:spChg>
      </pc:sldChg>
    </pc:docChg>
  </pc:docChgLst>
  <pc:docChgLst>
    <pc:chgData name="MEYER_ELISA" userId="S::meyer_elisa@smc.edu::53e0835d-9b7c-40f9-95cb-f96022463697" providerId="AD" clId="Web-{BF5FC932-C711-4C62-B78C-9FD76D094F6B}"/>
    <pc:docChg chg="modSld">
      <pc:chgData name="MEYER_ELISA" userId="S::meyer_elisa@smc.edu::53e0835d-9b7c-40f9-95cb-f96022463697" providerId="AD" clId="Web-{BF5FC932-C711-4C62-B78C-9FD76D094F6B}" dt="2022-11-01T22:35:10.173" v="57" actId="14100"/>
      <pc:docMkLst>
        <pc:docMk/>
      </pc:docMkLst>
      <pc:sldChg chg="addSp modSp">
        <pc:chgData name="MEYER_ELISA" userId="S::meyer_elisa@smc.edu::53e0835d-9b7c-40f9-95cb-f96022463697" providerId="AD" clId="Web-{BF5FC932-C711-4C62-B78C-9FD76D094F6B}" dt="2022-11-01T22:23:59.140" v="16" actId="14100"/>
        <pc:sldMkLst>
          <pc:docMk/>
          <pc:sldMk cId="0" sldId="266"/>
        </pc:sldMkLst>
        <pc:picChg chg="add mod">
          <ac:chgData name="MEYER_ELISA" userId="S::meyer_elisa@smc.edu::53e0835d-9b7c-40f9-95cb-f96022463697" providerId="AD" clId="Web-{BF5FC932-C711-4C62-B78C-9FD76D094F6B}" dt="2022-11-01T22:23:59.140" v="16" actId="14100"/>
          <ac:picMkLst>
            <pc:docMk/>
            <pc:sldMk cId="0" sldId="266"/>
            <ac:picMk id="2" creationId="{64B9D010-C517-80C2-D5F4-962B836D9F9B}"/>
          </ac:picMkLst>
        </pc:picChg>
      </pc:sldChg>
      <pc:sldChg chg="addSp delSp modSp">
        <pc:chgData name="MEYER_ELISA" userId="S::meyer_elisa@smc.edu::53e0835d-9b7c-40f9-95cb-f96022463697" providerId="AD" clId="Web-{BF5FC932-C711-4C62-B78C-9FD76D094F6B}" dt="2022-11-01T22:24:35.783" v="21"/>
        <pc:sldMkLst>
          <pc:docMk/>
          <pc:sldMk cId="0" sldId="272"/>
        </pc:sldMkLst>
        <pc:picChg chg="add del mod">
          <ac:chgData name="MEYER_ELISA" userId="S::meyer_elisa@smc.edu::53e0835d-9b7c-40f9-95cb-f96022463697" providerId="AD" clId="Web-{BF5FC932-C711-4C62-B78C-9FD76D094F6B}" dt="2022-11-01T22:24:35.783" v="21"/>
          <ac:picMkLst>
            <pc:docMk/>
            <pc:sldMk cId="0" sldId="272"/>
            <ac:picMk id="2" creationId="{5644C1E0-E5A1-C708-3BFE-C0696372AE1F}"/>
          </ac:picMkLst>
        </pc:picChg>
      </pc:sldChg>
      <pc:sldChg chg="addSp delSp modSp delCm">
        <pc:chgData name="MEYER_ELISA" userId="S::meyer_elisa@smc.edu::53e0835d-9b7c-40f9-95cb-f96022463697" providerId="AD" clId="Web-{BF5FC932-C711-4C62-B78C-9FD76D094F6B}" dt="2022-11-01T22:31:39.392" v="30" actId="1076"/>
        <pc:sldMkLst>
          <pc:docMk/>
          <pc:sldMk cId="3908559860" sldId="337"/>
        </pc:sldMkLst>
        <pc:picChg chg="add mod">
          <ac:chgData name="MEYER_ELISA" userId="S::meyer_elisa@smc.edu::53e0835d-9b7c-40f9-95cb-f96022463697" providerId="AD" clId="Web-{BF5FC932-C711-4C62-B78C-9FD76D094F6B}" dt="2022-11-01T22:31:39.392" v="30" actId="1076"/>
          <ac:picMkLst>
            <pc:docMk/>
            <pc:sldMk cId="3908559860" sldId="337"/>
            <ac:picMk id="5" creationId="{37B3432F-CA32-D47B-F574-368A882C196D}"/>
          </ac:picMkLst>
        </pc:picChg>
        <pc:picChg chg="add del">
          <ac:chgData name="MEYER_ELISA" userId="S::meyer_elisa@smc.edu::53e0835d-9b7c-40f9-95cb-f96022463697" providerId="AD" clId="Web-{BF5FC932-C711-4C62-B78C-9FD76D094F6B}" dt="2022-11-01T22:23:01.651" v="10"/>
          <ac:picMkLst>
            <pc:docMk/>
            <pc:sldMk cId="3908559860" sldId="337"/>
            <ac:picMk id="7" creationId="{291584E8-D8A8-71FD-5A17-3B691ED994E8}"/>
          </ac:picMkLst>
        </pc:picChg>
      </pc:sldChg>
      <pc:sldChg chg="addSp modSp">
        <pc:chgData name="MEYER_ELISA" userId="S::meyer_elisa@smc.edu::53e0835d-9b7c-40f9-95cb-f96022463697" providerId="AD" clId="Web-{BF5FC932-C711-4C62-B78C-9FD76D094F6B}" dt="2022-11-01T22:35:10.173" v="57" actId="14100"/>
        <pc:sldMkLst>
          <pc:docMk/>
          <pc:sldMk cId="275006418" sldId="338"/>
        </pc:sldMkLst>
        <pc:spChg chg="mod">
          <ac:chgData name="MEYER_ELISA" userId="S::meyer_elisa@smc.edu::53e0835d-9b7c-40f9-95cb-f96022463697" providerId="AD" clId="Web-{BF5FC932-C711-4C62-B78C-9FD76D094F6B}" dt="2022-11-01T22:35:10.173" v="57" actId="14100"/>
          <ac:spMkLst>
            <pc:docMk/>
            <pc:sldMk cId="275006418" sldId="338"/>
            <ac:spMk id="8" creationId="{8274CA4E-B0F5-B375-09C4-EEFF8C16B27F}"/>
          </ac:spMkLst>
        </pc:spChg>
        <pc:picChg chg="add mod">
          <ac:chgData name="MEYER_ELISA" userId="S::meyer_elisa@smc.edu::53e0835d-9b7c-40f9-95cb-f96022463697" providerId="AD" clId="Web-{BF5FC932-C711-4C62-B78C-9FD76D094F6B}" dt="2022-11-01T22:34:26.029" v="56" actId="1076"/>
          <ac:picMkLst>
            <pc:docMk/>
            <pc:sldMk cId="275006418" sldId="338"/>
            <ac:picMk id="2" creationId="{6031F608-3285-3C2E-4BE2-46358F3C252B}"/>
          </ac:picMkLst>
        </pc:picChg>
      </pc:sldChg>
      <pc:sldChg chg="addSp modSp">
        <pc:chgData name="MEYER_ELISA" userId="S::meyer_elisa@smc.edu::53e0835d-9b7c-40f9-95cb-f96022463697" providerId="AD" clId="Web-{BF5FC932-C711-4C62-B78C-9FD76D094F6B}" dt="2022-11-01T22:33:45.511" v="52" actId="1076"/>
        <pc:sldMkLst>
          <pc:docMk/>
          <pc:sldMk cId="1848867220" sldId="339"/>
        </pc:sldMkLst>
        <pc:spChg chg="mod">
          <ac:chgData name="MEYER_ELISA" userId="S::meyer_elisa@smc.edu::53e0835d-9b7c-40f9-95cb-f96022463697" providerId="AD" clId="Web-{BF5FC932-C711-4C62-B78C-9FD76D094F6B}" dt="2022-11-01T22:33:34.838" v="50" actId="1076"/>
          <ac:spMkLst>
            <pc:docMk/>
            <pc:sldMk cId="1848867220" sldId="339"/>
            <ac:spMk id="8" creationId="{8274CA4E-B0F5-B375-09C4-EEFF8C16B27F}"/>
          </ac:spMkLst>
        </pc:spChg>
        <pc:picChg chg="add mod">
          <ac:chgData name="MEYER_ELISA" userId="S::meyer_elisa@smc.edu::53e0835d-9b7c-40f9-95cb-f96022463697" providerId="AD" clId="Web-{BF5FC932-C711-4C62-B78C-9FD76D094F6B}" dt="2022-11-01T22:33:45.511" v="52" actId="1076"/>
          <ac:picMkLst>
            <pc:docMk/>
            <pc:sldMk cId="1848867220" sldId="339"/>
            <ac:picMk id="5" creationId="{CE91C313-A1BE-C8A2-E82E-2D19ACBF7775}"/>
          </ac:picMkLst>
        </pc:picChg>
      </pc:sldChg>
      <pc:sldChg chg="addSp modSp modCm">
        <pc:chgData name="MEYER_ELISA" userId="S::meyer_elisa@smc.edu::53e0835d-9b7c-40f9-95cb-f96022463697" providerId="AD" clId="Web-{BF5FC932-C711-4C62-B78C-9FD76D094F6B}" dt="2022-11-01T22:33:16.040" v="48" actId="1076"/>
        <pc:sldMkLst>
          <pc:docMk/>
          <pc:sldMk cId="1915757133" sldId="340"/>
        </pc:sldMkLst>
        <pc:spChg chg="mod">
          <ac:chgData name="MEYER_ELISA" userId="S::meyer_elisa@smc.edu::53e0835d-9b7c-40f9-95cb-f96022463697" providerId="AD" clId="Web-{BF5FC932-C711-4C62-B78C-9FD76D094F6B}" dt="2022-11-01T22:33:06.227" v="44" actId="20577"/>
          <ac:spMkLst>
            <pc:docMk/>
            <pc:sldMk cId="1915757133" sldId="340"/>
            <ac:spMk id="8" creationId="{8274CA4E-B0F5-B375-09C4-EEFF8C16B27F}"/>
          </ac:spMkLst>
        </pc:spChg>
        <pc:picChg chg="add mod">
          <ac:chgData name="MEYER_ELISA" userId="S::meyer_elisa@smc.edu::53e0835d-9b7c-40f9-95cb-f96022463697" providerId="AD" clId="Web-{BF5FC932-C711-4C62-B78C-9FD76D094F6B}" dt="2022-11-01T22:33:16.040" v="48" actId="1076"/>
          <ac:picMkLst>
            <pc:docMk/>
            <pc:sldMk cId="1915757133" sldId="340"/>
            <ac:picMk id="2" creationId="{20331886-BD3F-A38A-CF43-1C1E4B795230}"/>
          </ac:picMkLst>
        </pc:picChg>
      </pc:sldChg>
    </pc:docChg>
  </pc:docChgLst>
  <pc:docChgLst>
    <pc:chgData name="MEYER_ELISA" userId="S::meyer_elisa@smc.edu::53e0835d-9b7c-40f9-95cb-f96022463697" providerId="AD" clId="Web-{90F50CB9-4C55-4079-B226-FF298FBA93E3}"/>
    <pc:docChg chg="mod modSld">
      <pc:chgData name="MEYER_ELISA" userId="S::meyer_elisa@smc.edu::53e0835d-9b7c-40f9-95cb-f96022463697" providerId="AD" clId="Web-{90F50CB9-4C55-4079-B226-FF298FBA93E3}" dt="2022-11-01T06:39:42.593" v="207"/>
      <pc:docMkLst>
        <pc:docMk/>
      </pc:docMkLst>
      <pc:sldChg chg="addSp modSp">
        <pc:chgData name="MEYER_ELISA" userId="S::meyer_elisa@smc.edu::53e0835d-9b7c-40f9-95cb-f96022463697" providerId="AD" clId="Web-{90F50CB9-4C55-4079-B226-FF298FBA93E3}" dt="2022-11-01T04:13:51.819" v="11" actId="1076"/>
        <pc:sldMkLst>
          <pc:docMk/>
          <pc:sldMk cId="2222805368" sldId="308"/>
        </pc:sldMkLst>
        <pc:picChg chg="add mod">
          <ac:chgData name="MEYER_ELISA" userId="S::meyer_elisa@smc.edu::53e0835d-9b7c-40f9-95cb-f96022463697" providerId="AD" clId="Web-{90F50CB9-4C55-4079-B226-FF298FBA93E3}" dt="2022-11-01T04:13:51.819" v="11" actId="1076"/>
          <ac:picMkLst>
            <pc:docMk/>
            <pc:sldMk cId="2222805368" sldId="308"/>
            <ac:picMk id="4" creationId="{C3FA2AEC-3EB2-FAA3-1F37-8AD43BA2C467}"/>
          </ac:picMkLst>
        </pc:picChg>
      </pc:sldChg>
      <pc:sldChg chg="addSp modSp">
        <pc:chgData name="MEYER_ELISA" userId="S::meyer_elisa@smc.edu::53e0835d-9b7c-40f9-95cb-f96022463697" providerId="AD" clId="Web-{90F50CB9-4C55-4079-B226-FF298FBA93E3}" dt="2022-11-01T04:49:59.125" v="61" actId="1076"/>
        <pc:sldMkLst>
          <pc:docMk/>
          <pc:sldMk cId="2587457345" sldId="320"/>
        </pc:sldMkLst>
        <pc:spChg chg="mod">
          <ac:chgData name="MEYER_ELISA" userId="S::meyer_elisa@smc.edu::53e0835d-9b7c-40f9-95cb-f96022463697" providerId="AD" clId="Web-{90F50CB9-4C55-4079-B226-FF298FBA93E3}" dt="2022-11-01T04:10:15.242" v="0" actId="1076"/>
          <ac:spMkLst>
            <pc:docMk/>
            <pc:sldMk cId="2587457345" sldId="320"/>
            <ac:spMk id="2" creationId="{D9DC3CE0-71DF-FFFD-EC72-CE357788165F}"/>
          </ac:spMkLst>
        </pc:spChg>
        <pc:spChg chg="mod">
          <ac:chgData name="MEYER_ELISA" userId="S::meyer_elisa@smc.edu::53e0835d-9b7c-40f9-95cb-f96022463697" providerId="AD" clId="Web-{90F50CB9-4C55-4079-B226-FF298FBA93E3}" dt="2022-11-01T04:10:31.853" v="4" actId="1076"/>
          <ac:spMkLst>
            <pc:docMk/>
            <pc:sldMk cId="2587457345" sldId="320"/>
            <ac:spMk id="4" creationId="{2A2DAA98-179E-0422-F391-1261E4355D6B}"/>
          </ac:spMkLst>
        </pc:spChg>
        <pc:picChg chg="add mod">
          <ac:chgData name="MEYER_ELISA" userId="S::meyer_elisa@smc.edu::53e0835d-9b7c-40f9-95cb-f96022463697" providerId="AD" clId="Web-{90F50CB9-4C55-4079-B226-FF298FBA93E3}" dt="2022-11-01T04:49:59.125" v="61" actId="1076"/>
          <ac:picMkLst>
            <pc:docMk/>
            <pc:sldMk cId="2587457345" sldId="320"/>
            <ac:picMk id="5" creationId="{A968800C-4ED6-1CA3-7D2F-5A0F226B69E6}"/>
          </ac:picMkLst>
        </pc:picChg>
      </pc:sldChg>
      <pc:sldChg chg="addSp delSp modSp">
        <pc:chgData name="MEYER_ELISA" userId="S::meyer_elisa@smc.edu::53e0835d-9b7c-40f9-95cb-f96022463697" providerId="AD" clId="Web-{90F50CB9-4C55-4079-B226-FF298FBA93E3}" dt="2022-11-01T04:28:46.958" v="35" actId="1076"/>
        <pc:sldMkLst>
          <pc:docMk/>
          <pc:sldMk cId="2311788269" sldId="333"/>
        </pc:sldMkLst>
        <pc:spChg chg="mod">
          <ac:chgData name="MEYER_ELISA" userId="S::meyer_elisa@smc.edu::53e0835d-9b7c-40f9-95cb-f96022463697" providerId="AD" clId="Web-{90F50CB9-4C55-4079-B226-FF298FBA93E3}" dt="2022-11-01T04:15:11.481" v="20"/>
          <ac:spMkLst>
            <pc:docMk/>
            <pc:sldMk cId="2311788269" sldId="333"/>
            <ac:spMk id="2" creationId="{3C79ECDB-2AC6-586E-DA36-E1C95BF4FF43}"/>
          </ac:spMkLst>
        </pc:spChg>
        <pc:spChg chg="del mod">
          <ac:chgData name="MEYER_ELISA" userId="S::meyer_elisa@smc.edu::53e0835d-9b7c-40f9-95cb-f96022463697" providerId="AD" clId="Web-{90F50CB9-4C55-4079-B226-FF298FBA93E3}" dt="2022-11-01T04:14:31.385" v="16"/>
          <ac:spMkLst>
            <pc:docMk/>
            <pc:sldMk cId="2311788269" sldId="333"/>
            <ac:spMk id="3" creationId="{F87AFE29-4309-4EB1-814F-AE871B1B7C74}"/>
          </ac:spMkLst>
        </pc:spChg>
        <pc:spChg chg="add del mod">
          <ac:chgData name="MEYER_ELISA" userId="S::meyer_elisa@smc.edu::53e0835d-9b7c-40f9-95cb-f96022463697" providerId="AD" clId="Web-{90F50CB9-4C55-4079-B226-FF298FBA93E3}" dt="2022-11-01T04:14:35.322" v="17"/>
          <ac:spMkLst>
            <pc:docMk/>
            <pc:sldMk cId="2311788269" sldId="333"/>
            <ac:spMk id="5" creationId="{0C1D7C4B-206F-8CE3-986A-455D6A8DF9CB}"/>
          </ac:spMkLst>
        </pc:spChg>
        <pc:picChg chg="add del mod">
          <ac:chgData name="MEYER_ELISA" userId="S::meyer_elisa@smc.edu::53e0835d-9b7c-40f9-95cb-f96022463697" providerId="AD" clId="Web-{90F50CB9-4C55-4079-B226-FF298FBA93E3}" dt="2022-11-01T04:24:10.830" v="24"/>
          <ac:picMkLst>
            <pc:docMk/>
            <pc:sldMk cId="2311788269" sldId="333"/>
            <ac:picMk id="6" creationId="{E7F55A80-B09B-2257-9470-7D94E8693875}"/>
          </ac:picMkLst>
        </pc:picChg>
        <pc:picChg chg="add mod">
          <ac:chgData name="MEYER_ELISA" userId="S::meyer_elisa@smc.edu::53e0835d-9b7c-40f9-95cb-f96022463697" providerId="AD" clId="Web-{90F50CB9-4C55-4079-B226-FF298FBA93E3}" dt="2022-11-01T04:28:11.893" v="30" actId="1076"/>
          <ac:picMkLst>
            <pc:docMk/>
            <pc:sldMk cId="2311788269" sldId="333"/>
            <ac:picMk id="7" creationId="{7E3A703E-35D5-4588-8D9A-504F4771AE98}"/>
          </ac:picMkLst>
        </pc:picChg>
        <pc:picChg chg="add mod">
          <ac:chgData name="MEYER_ELISA" userId="S::meyer_elisa@smc.edu::53e0835d-9b7c-40f9-95cb-f96022463697" providerId="AD" clId="Web-{90F50CB9-4C55-4079-B226-FF298FBA93E3}" dt="2022-11-01T04:28:46.958" v="35" actId="1076"/>
          <ac:picMkLst>
            <pc:docMk/>
            <pc:sldMk cId="2311788269" sldId="333"/>
            <ac:picMk id="8" creationId="{BC35B561-8CF3-B658-ADF2-F45D5BE3396E}"/>
          </ac:picMkLst>
        </pc:picChg>
      </pc:sldChg>
      <pc:sldChg chg="addSp delSp modSp">
        <pc:chgData name="MEYER_ELISA" userId="S::meyer_elisa@smc.edu::53e0835d-9b7c-40f9-95cb-f96022463697" providerId="AD" clId="Web-{90F50CB9-4C55-4079-B226-FF298FBA93E3}" dt="2022-11-01T04:49:36.171" v="59" actId="1076"/>
        <pc:sldMkLst>
          <pc:docMk/>
          <pc:sldMk cId="3049450052" sldId="334"/>
        </pc:sldMkLst>
        <pc:spChg chg="mod">
          <ac:chgData name="MEYER_ELISA" userId="S::meyer_elisa@smc.edu::53e0835d-9b7c-40f9-95cb-f96022463697" providerId="AD" clId="Web-{90F50CB9-4C55-4079-B226-FF298FBA93E3}" dt="2022-11-01T04:32:01.599" v="42" actId="14100"/>
          <ac:spMkLst>
            <pc:docMk/>
            <pc:sldMk cId="3049450052" sldId="334"/>
            <ac:spMk id="2" creationId="{3C79ECDB-2AC6-586E-DA36-E1C95BF4FF43}"/>
          </ac:spMkLst>
        </pc:spChg>
        <pc:spChg chg="del mod">
          <ac:chgData name="MEYER_ELISA" userId="S::meyer_elisa@smc.edu::53e0835d-9b7c-40f9-95cb-f96022463697" providerId="AD" clId="Web-{90F50CB9-4C55-4079-B226-FF298FBA93E3}" dt="2022-11-01T04:29:54.778" v="40"/>
          <ac:spMkLst>
            <pc:docMk/>
            <pc:sldMk cId="3049450052" sldId="334"/>
            <ac:spMk id="3" creationId="{F87AFE29-4309-4EB1-814F-AE871B1B7C74}"/>
          </ac:spMkLst>
        </pc:spChg>
        <pc:spChg chg="add del mod">
          <ac:chgData name="MEYER_ELISA" userId="S::meyer_elisa@smc.edu::53e0835d-9b7c-40f9-95cb-f96022463697" providerId="AD" clId="Web-{90F50CB9-4C55-4079-B226-FF298FBA93E3}" dt="2022-11-01T04:32:07.021" v="43"/>
          <ac:spMkLst>
            <pc:docMk/>
            <pc:sldMk cId="3049450052" sldId="334"/>
            <ac:spMk id="5" creationId="{BB966E69-B747-C8D2-018B-32B86B9B4FA1}"/>
          </ac:spMkLst>
        </pc:spChg>
        <pc:picChg chg="add del mod">
          <ac:chgData name="MEYER_ELISA" userId="S::meyer_elisa@smc.edu::53e0835d-9b7c-40f9-95cb-f96022463697" providerId="AD" clId="Web-{90F50CB9-4C55-4079-B226-FF298FBA93E3}" dt="2022-11-01T04:41:08.621" v="49"/>
          <ac:picMkLst>
            <pc:docMk/>
            <pc:sldMk cId="3049450052" sldId="334"/>
            <ac:picMk id="6" creationId="{FBBB411B-5BA5-CEED-1391-452B7E0363DF}"/>
          </ac:picMkLst>
        </pc:picChg>
        <pc:picChg chg="add del mod">
          <ac:chgData name="MEYER_ELISA" userId="S::meyer_elisa@smc.edu::53e0835d-9b7c-40f9-95cb-f96022463697" providerId="AD" clId="Web-{90F50CB9-4C55-4079-B226-FF298FBA93E3}" dt="2022-11-01T04:44:03.820" v="53"/>
          <ac:picMkLst>
            <pc:docMk/>
            <pc:sldMk cId="3049450052" sldId="334"/>
            <ac:picMk id="7" creationId="{CEF45D4D-193F-4D80-18F0-8BECAA987E38}"/>
          </ac:picMkLst>
        </pc:picChg>
        <pc:picChg chg="add del mod">
          <ac:chgData name="MEYER_ELISA" userId="S::meyer_elisa@smc.edu::53e0835d-9b7c-40f9-95cb-f96022463697" providerId="AD" clId="Web-{90F50CB9-4C55-4079-B226-FF298FBA93E3}" dt="2022-11-01T04:48:15.368" v="55"/>
          <ac:picMkLst>
            <pc:docMk/>
            <pc:sldMk cId="3049450052" sldId="334"/>
            <ac:picMk id="8" creationId="{B06C6F84-4B94-2E66-DCAF-8A40A869F9CB}"/>
          </ac:picMkLst>
        </pc:picChg>
        <pc:picChg chg="add mod">
          <ac:chgData name="MEYER_ELISA" userId="S::meyer_elisa@smc.edu::53e0835d-9b7c-40f9-95cb-f96022463697" providerId="AD" clId="Web-{90F50CB9-4C55-4079-B226-FF298FBA93E3}" dt="2022-11-01T04:49:36.171" v="59" actId="1076"/>
          <ac:picMkLst>
            <pc:docMk/>
            <pc:sldMk cId="3049450052" sldId="334"/>
            <ac:picMk id="9" creationId="{503D2133-2FB9-9493-3B86-617DE689438A}"/>
          </ac:picMkLst>
        </pc:picChg>
      </pc:sldChg>
      <pc:sldChg chg="modSp addCm">
        <pc:chgData name="MEYER_ELISA" userId="S::meyer_elisa@smc.edu::53e0835d-9b7c-40f9-95cb-f96022463697" providerId="AD" clId="Web-{90F50CB9-4C55-4079-B226-FF298FBA93E3}" dt="2022-11-01T06:39:42.593" v="207"/>
        <pc:sldMkLst>
          <pc:docMk/>
          <pc:sldMk cId="3908559860" sldId="337"/>
        </pc:sldMkLst>
        <pc:spChg chg="mod">
          <ac:chgData name="MEYER_ELISA" userId="S::meyer_elisa@smc.edu::53e0835d-9b7c-40f9-95cb-f96022463697" providerId="AD" clId="Web-{90F50CB9-4C55-4079-B226-FF298FBA93E3}" dt="2022-11-01T06:15:11.516" v="195" actId="20577"/>
          <ac:spMkLst>
            <pc:docMk/>
            <pc:sldMk cId="3908559860" sldId="337"/>
            <ac:spMk id="8" creationId="{8274CA4E-B0F5-B375-09C4-EEFF8C16B27F}"/>
          </ac:spMkLst>
        </pc:spChg>
      </pc:sldChg>
      <pc:sldChg chg="modSp">
        <pc:chgData name="MEYER_ELISA" userId="S::meyer_elisa@smc.edu::53e0835d-9b7c-40f9-95cb-f96022463697" providerId="AD" clId="Web-{90F50CB9-4C55-4079-B226-FF298FBA93E3}" dt="2022-11-01T06:13:02.623" v="141" actId="20577"/>
        <pc:sldMkLst>
          <pc:docMk/>
          <pc:sldMk cId="275006418" sldId="338"/>
        </pc:sldMkLst>
        <pc:spChg chg="mod">
          <ac:chgData name="MEYER_ELISA" userId="S::meyer_elisa@smc.edu::53e0835d-9b7c-40f9-95cb-f96022463697" providerId="AD" clId="Web-{90F50CB9-4C55-4079-B226-FF298FBA93E3}" dt="2022-11-01T06:13:02.623" v="141" actId="20577"/>
          <ac:spMkLst>
            <pc:docMk/>
            <pc:sldMk cId="275006418" sldId="338"/>
            <ac:spMk id="8" creationId="{8274CA4E-B0F5-B375-09C4-EEFF8C16B27F}"/>
          </ac:spMkLst>
        </pc:spChg>
      </pc:sldChg>
      <pc:sldChg chg="modSp">
        <pc:chgData name="MEYER_ELISA" userId="S::meyer_elisa@smc.edu::53e0835d-9b7c-40f9-95cb-f96022463697" providerId="AD" clId="Web-{90F50CB9-4C55-4079-B226-FF298FBA93E3}" dt="2022-11-01T06:15:04.844" v="194" actId="20577"/>
        <pc:sldMkLst>
          <pc:docMk/>
          <pc:sldMk cId="1848867220" sldId="339"/>
        </pc:sldMkLst>
        <pc:spChg chg="mod">
          <ac:chgData name="MEYER_ELISA" userId="S::meyer_elisa@smc.edu::53e0835d-9b7c-40f9-95cb-f96022463697" providerId="AD" clId="Web-{90F50CB9-4C55-4079-B226-FF298FBA93E3}" dt="2022-11-01T06:15:04.844" v="194" actId="20577"/>
          <ac:spMkLst>
            <pc:docMk/>
            <pc:sldMk cId="1848867220" sldId="339"/>
            <ac:spMk id="8" creationId="{8274CA4E-B0F5-B375-09C4-EEFF8C16B27F}"/>
          </ac:spMkLst>
        </pc:spChg>
      </pc:sldChg>
      <pc:sldChg chg="modSp">
        <pc:chgData name="MEYER_ELISA" userId="S::meyer_elisa@smc.edu::53e0835d-9b7c-40f9-95cb-f96022463697" providerId="AD" clId="Web-{90F50CB9-4C55-4079-B226-FF298FBA93E3}" dt="2022-11-01T06:34:24.993" v="203" actId="14100"/>
        <pc:sldMkLst>
          <pc:docMk/>
          <pc:sldMk cId="1915757133" sldId="340"/>
        </pc:sldMkLst>
        <pc:spChg chg="mod">
          <ac:chgData name="MEYER_ELISA" userId="S::meyer_elisa@smc.edu::53e0835d-9b7c-40f9-95cb-f96022463697" providerId="AD" clId="Web-{90F50CB9-4C55-4079-B226-FF298FBA93E3}" dt="2022-11-01T06:34:24.993" v="203" actId="14100"/>
          <ac:spMkLst>
            <pc:docMk/>
            <pc:sldMk cId="1915757133" sldId="340"/>
            <ac:spMk id="8" creationId="{8274CA4E-B0F5-B375-09C4-EEFF8C16B27F}"/>
          </ac:spMkLst>
        </pc:spChg>
      </pc:sldChg>
    </pc:docChg>
  </pc:docChgLst>
  <pc:docChgLst>
    <pc:chgData name="LONDON_JAMAR" userId="S::london_jamar@smc.edu::5cb3266e-5bec-4daa-a5c4-face4dd6a4a8" providerId="AD" clId="Web-{A74CE11C-1B1D-4C8F-AD27-CED36123AD08}"/>
    <pc:docChg chg="modSld">
      <pc:chgData name="LONDON_JAMAR" userId="S::london_jamar@smc.edu::5cb3266e-5bec-4daa-a5c4-face4dd6a4a8" providerId="AD" clId="Web-{A74CE11C-1B1D-4C8F-AD27-CED36123AD08}" dt="2022-11-01T03:34:21.999" v="141" actId="20577"/>
      <pc:docMkLst>
        <pc:docMk/>
      </pc:docMkLst>
      <pc:sldChg chg="modSp">
        <pc:chgData name="LONDON_JAMAR" userId="S::london_jamar@smc.edu::5cb3266e-5bec-4daa-a5c4-face4dd6a4a8" providerId="AD" clId="Web-{A74CE11C-1B1D-4C8F-AD27-CED36123AD08}" dt="2022-11-01T03:32:34.184" v="133" actId="20577"/>
        <pc:sldMkLst>
          <pc:docMk/>
          <pc:sldMk cId="275006418" sldId="338"/>
        </pc:sldMkLst>
        <pc:spChg chg="mod">
          <ac:chgData name="LONDON_JAMAR" userId="S::london_jamar@smc.edu::5cb3266e-5bec-4daa-a5c4-face4dd6a4a8" providerId="AD" clId="Web-{A74CE11C-1B1D-4C8F-AD27-CED36123AD08}" dt="2022-11-01T03:32:34.184" v="133" actId="20577"/>
          <ac:spMkLst>
            <pc:docMk/>
            <pc:sldMk cId="275006418" sldId="338"/>
            <ac:spMk id="8" creationId="{8274CA4E-B0F5-B375-09C4-EEFF8C16B27F}"/>
          </ac:spMkLst>
        </pc:spChg>
      </pc:sldChg>
      <pc:sldChg chg="modSp">
        <pc:chgData name="LONDON_JAMAR" userId="S::london_jamar@smc.edu::5cb3266e-5bec-4daa-a5c4-face4dd6a4a8" providerId="AD" clId="Web-{A74CE11C-1B1D-4C8F-AD27-CED36123AD08}" dt="2022-11-01T03:34:21.999" v="141" actId="20577"/>
        <pc:sldMkLst>
          <pc:docMk/>
          <pc:sldMk cId="1848867220" sldId="339"/>
        </pc:sldMkLst>
        <pc:spChg chg="mod">
          <ac:chgData name="LONDON_JAMAR" userId="S::london_jamar@smc.edu::5cb3266e-5bec-4daa-a5c4-face4dd6a4a8" providerId="AD" clId="Web-{A74CE11C-1B1D-4C8F-AD27-CED36123AD08}" dt="2022-11-01T03:34:21.999" v="141" actId="20577"/>
          <ac:spMkLst>
            <pc:docMk/>
            <pc:sldMk cId="1848867220" sldId="339"/>
            <ac:spMk id="8" creationId="{8274CA4E-B0F5-B375-09C4-EEFF8C16B27F}"/>
          </ac:spMkLst>
        </pc:spChg>
      </pc:sldChg>
    </pc:docChg>
  </pc:docChgLst>
</pc:chgInfo>
</file>

<file path=ppt/comments/modernComment_154_7230224D.xml><?xml version="1.0" encoding="utf-8"?>
<p188:cmLst xmlns:a="http://schemas.openxmlformats.org/drawingml/2006/main" xmlns:r="http://schemas.openxmlformats.org/officeDocument/2006/relationships" xmlns:p188="http://schemas.microsoft.com/office/powerpoint/2018/8/main">
  <p188:cm id="{86595A31-04EF-4CD7-A4E7-C3245B15C2D5}" authorId="{48B6AF5D-9127-32FD-1B72-6E6110ED523B}" status="resolved" created="2022-11-01T06:42:38.992" complete="100000">
    <ac:txMkLst xmlns:ac="http://schemas.microsoft.com/office/drawing/2013/main/command">
      <pc:docMk xmlns:pc="http://schemas.microsoft.com/office/powerpoint/2013/main/command"/>
      <pc:sldMk xmlns:pc="http://schemas.microsoft.com/office/powerpoint/2013/main/command" cId="1915757133" sldId="340"/>
      <ac:spMk id="8" creationId="{8274CA4E-B0F5-B375-09C4-EEFF8C16B27F}"/>
      <ac:txMk cp="202">
        <ac:context len="566" hash="2824106225"/>
      </ac:txMk>
    </ac:txMkLst>
    <p188:pos x="2074793" y="1962978"/>
    <p188:txBody>
      <a:bodyPr/>
      <a:lstStyle/>
      <a:p>
        <a:r>
          <a:rPr lang="en-US"/>
          <a:t>I would remove this one because they already exercise too much authority...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f7c724387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f7c724387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f7c7243871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f7c7243871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f7c7243871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f7c7243871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f7c7243871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f7c7243871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f7c7243871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f7c7243871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f378164c8f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f378164c8f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f378164c8f_0_23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f378164c8f_0_23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The quality focus essay is a newer component of the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The results of our comprehensive self-evaluation indicated that the College planning processes needed to be strengthened to continue providing meaningful opportunities for self-reflection, planning, and improvement both at the macro and programmatic levels. Thus, the accreditation steering committee recommended that SMC focus on two planning-related action plans for its quality focus essays.</a:t>
            </a:r>
          </a:p>
          <a:p>
            <a:pPr>
              <a:buNone/>
            </a:pPr>
            <a:endParaRPr lang="en-US">
              <a:latin typeface="Calibri"/>
              <a:cs typeface="Calibri"/>
            </a:endParaRPr>
          </a:p>
          <a:p>
            <a:pPr>
              <a:buNone/>
            </a:pPr>
            <a:r>
              <a:rPr lang="en-US">
                <a:latin typeface="Calibri"/>
                <a:cs typeface="Calibri"/>
              </a:rPr>
              <a:t>The first action plan focuses on revising the college planning processes and structures to enable us to be more innovative and responsive to the current and emerging needs of the college and its community, and ultimately revise a master plan for education. In the last several years, the College has faced both internal (for example, change in leadership) and external opportunities and challenges that have affected our goals, priorities, and to some extent, our daily work. Some examples of external challenges and opportunities include the introduction of the systemwide Vision for Success, the implementation of AB 705 for math, English, and ESL, the adoption of a </a:t>
            </a:r>
            <a:r>
              <a:rPr lang="en-US"/>
              <a:t>Student-Centered Funding Formula, the integration of guided pathways and student equity frameworks, and the COVID-19 pandemic. With the changing landscape of the College and its work, it's imperative that the College adapt and re-evaluate and revise the principles and structures that underpin our planning processes.</a:t>
            </a:r>
          </a:p>
          <a:p>
            <a:pPr>
              <a:buNone/>
            </a:pPr>
            <a:r>
              <a:rPr lang="en-US"/>
              <a:t>The focus on evaluating and revising our college planning structures is supported by a finding from the Collaborative Brain Trust, an external consultant group hired to shepherd the College through its last five-year strategic planning process. In their assessment, they noted that existing college plans at SMC were not integrated or coordinated with each other, and the link to these plans to a master plan was not clear.</a:t>
            </a:r>
          </a:p>
          <a:p>
            <a:pPr>
              <a:buNone/>
            </a:pPr>
            <a:r>
              <a:rPr lang="en-US"/>
              <a:t>The initial steps:</a:t>
            </a:r>
          </a:p>
          <a:p>
            <a:pPr marL="457200" indent="-298450"/>
            <a:r>
              <a:rPr lang="en-US"/>
              <a:t>Should better reflect conditions and factors affecting the college, including clarifying our values</a:t>
            </a:r>
          </a:p>
          <a:p>
            <a:pPr marL="457200" indent="-298450"/>
            <a:r>
              <a:rPr lang="en-US"/>
              <a:t>Include role of DPAC, make sure plans are meaningfully connected, reflective of our college needs and priorities</a:t>
            </a:r>
          </a:p>
          <a:p>
            <a:pPr marL="457200" indent="-298450"/>
            <a:r>
              <a:rPr lang="en-US"/>
              <a:t>Create a culture where all employees feel responsibility and accountability for college plans</a:t>
            </a:r>
          </a:p>
          <a:p>
            <a:pPr marL="457200" indent="-298450"/>
            <a:endParaRPr lang="en-US"/>
          </a:p>
          <a:p>
            <a:pPr marL="158750" indent="0">
              <a:buNone/>
            </a:pPr>
            <a:r>
              <a:rPr lang="en-US"/>
              <a:t>Expected outcomes:</a:t>
            </a:r>
          </a:p>
          <a:p>
            <a:pPr marL="457200" indent="-298450"/>
            <a:r>
              <a:rPr lang="en-US"/>
              <a:t>Our talk will match our walk</a:t>
            </a:r>
          </a:p>
          <a:p>
            <a:pPr marL="457200" indent="-298450"/>
            <a:r>
              <a:rPr lang="en-US"/>
              <a:t>Plans by being more transparent and aligned to one another and college goals, relevant and meaningful</a:t>
            </a:r>
          </a:p>
          <a:p>
            <a:pPr marL="457200" indent="-298450"/>
            <a:r>
              <a:rPr lang="en-US"/>
              <a:t>Involvement increased</a:t>
            </a:r>
          </a:p>
          <a:p>
            <a:pPr marL="457200" indent="-298450"/>
            <a:r>
              <a:rPr lang="en-US"/>
              <a:t>Ultimate goal – laying foundation for new MPE</a:t>
            </a:r>
          </a:p>
          <a:p>
            <a:pPr marL="457200" indent="-298450"/>
            <a:endParaRPr lang="en-US"/>
          </a:p>
          <a:p>
            <a:pPr>
              <a:buNone/>
            </a:pPr>
            <a:endParaRPr lang="en-US"/>
          </a:p>
          <a:p>
            <a:pPr>
              <a:buNone/>
            </a:pPr>
            <a:endParaRPr lang="en-US"/>
          </a:p>
        </p:txBody>
      </p:sp>
    </p:spTree>
    <p:extLst>
      <p:ext uri="{BB962C8B-B14F-4D97-AF65-F5344CB8AC3E}">
        <p14:creationId xmlns:p14="http://schemas.microsoft.com/office/powerpoint/2010/main" val="225098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Our second action plan involves planning at the program levels.</a:t>
            </a:r>
          </a:p>
          <a:p>
            <a:pPr marL="158750" indent="0">
              <a:buNone/>
            </a:pPr>
            <a:endParaRPr lang="en-US"/>
          </a:p>
          <a:p>
            <a:pPr marL="158750" indent="0">
              <a:buNone/>
            </a:pPr>
            <a:r>
              <a:rPr lang="en-US"/>
              <a:t>The results of our self-evaluation activities led to a conclusion that the program review processes also needed to be rehauled so that we can more effectively use program review as a mechanism for meaningful self-reflection and integrated planning at the program, department, and college levels.</a:t>
            </a:r>
          </a:p>
          <a:p>
            <a:pPr marL="158750" indent="0">
              <a:buNone/>
            </a:pPr>
            <a:endParaRPr lang="en-US"/>
          </a:p>
          <a:p>
            <a:pPr marL="158750" indent="0">
              <a:buNone/>
            </a:pPr>
            <a:r>
              <a:rPr lang="en-US"/>
              <a:t>The results of a survey administered to managers and chairs and program leaders who complete program review indicated that our current processes were cumbersome and clunky and not explicitly aligned with institutional goals and resource allocation, and that program leaders lacked the support they needed to effectively complete a program review report. The steps outlined in action plan #2 address these opportunities to strengthen program review.</a:t>
            </a:r>
          </a:p>
          <a:p>
            <a:pPr marL="158750" indent="0">
              <a:buNone/>
            </a:pPr>
            <a:r>
              <a:rPr lang="en-US"/>
              <a:t>Ultimately, the goal is to have the new program review be an effective mechanism for departments and programs to engage in meaningful self-reflection that drives their short-term and long-term planning.</a:t>
            </a:r>
          </a:p>
          <a:p>
            <a:pPr marL="158750" indent="0">
              <a:buNone/>
            </a:pPr>
            <a:endParaRPr lang="en-US"/>
          </a:p>
          <a:p>
            <a:pPr marL="158750" indent="0">
              <a:buNone/>
            </a:pPr>
            <a:r>
              <a:rPr lang="en-US"/>
              <a:t>The initial step:</a:t>
            </a:r>
          </a:p>
          <a:p>
            <a:pPr marL="457200" indent="-298450"/>
            <a:r>
              <a:rPr lang="en-US"/>
              <a:t>Revise templates, develop rubrics – already started this work; include focus group to get input</a:t>
            </a:r>
          </a:p>
          <a:p>
            <a:pPr marL="457200" indent="-298450"/>
            <a:r>
              <a:rPr lang="en-US"/>
              <a:t>Building in time and opportunity for onboarding programs, better alignment to inform resource allocation and college planning (DPAC action plans)</a:t>
            </a:r>
          </a:p>
          <a:p>
            <a:pPr marL="457200" indent="-298450"/>
            <a:endParaRPr lang="en-US"/>
          </a:p>
          <a:p>
            <a:pPr marL="158750" indent="0">
              <a:buNone/>
            </a:pPr>
            <a:r>
              <a:rPr lang="en-US"/>
              <a:t>Expected outcomes:</a:t>
            </a:r>
          </a:p>
          <a:p>
            <a:pPr marL="457200" indent="-298450"/>
            <a:r>
              <a:rPr lang="en-US"/>
              <a:t>Scaffolded support</a:t>
            </a:r>
          </a:p>
          <a:p>
            <a:pPr marL="457200" indent="-298450"/>
            <a:r>
              <a:rPr lang="en-US"/>
              <a:t>Program review will be effective in facilitating their reflection and planning</a:t>
            </a:r>
          </a:p>
          <a:p>
            <a:pPr marL="457200" indent="-298450"/>
            <a:r>
              <a:rPr lang="en-US"/>
              <a:t>New timeline to align better with resource allocation</a:t>
            </a:r>
          </a:p>
        </p:txBody>
      </p:sp>
    </p:spTree>
    <p:extLst>
      <p:ext uri="{BB962C8B-B14F-4D97-AF65-F5344CB8AC3E}">
        <p14:creationId xmlns:p14="http://schemas.microsoft.com/office/powerpoint/2010/main" val="2430413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875" y="2967675"/>
            <a:ext cx="9144000" cy="222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4308450" y="2753483"/>
            <a:ext cx="527100" cy="214200"/>
          </a:xfrm>
          <a:prstGeom prst="triangle">
            <a:avLst>
              <a:gd name="adj"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exend Deca SemiBold"/>
              <a:ea typeface="Lexend Deca SemiBold"/>
              <a:cs typeface="Lexend Deca SemiBold"/>
              <a:sym typeface="Lexend Deca SemiBold"/>
            </a:endParaRPr>
          </a:p>
        </p:txBody>
      </p:sp>
      <p:sp>
        <p:nvSpPr>
          <p:cNvPr id="11" name="Google Shape;11;p2"/>
          <p:cNvSpPr txBox="1">
            <a:spLocks noGrp="1"/>
          </p:cNvSpPr>
          <p:nvPr>
            <p:ph type="ctrTitle"/>
          </p:nvPr>
        </p:nvSpPr>
        <p:spPr>
          <a:xfrm>
            <a:off x="720000" y="1492875"/>
            <a:ext cx="7704000" cy="1260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7300" b="1">
                <a:latin typeface="Source Sans Pro" panose="020B0503030403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413800" y="3233925"/>
            <a:ext cx="4539000" cy="410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solidFill>
                  <a:schemeClr val="lt1"/>
                </a:solidFill>
                <a:latin typeface="Roboto" panose="02000000000000000000" pitchFamily="2" charset="0"/>
                <a:ea typeface="Roboto" panose="02000000000000000000" pitchFamily="2"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4875" y="0"/>
            <a:ext cx="39381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298875" y="2624535"/>
            <a:ext cx="4125000" cy="855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b="1">
                <a:latin typeface="Source Sans Pro" panose="020B0503030403020204" pitchFamily="34" charset="0"/>
                <a:ea typeface="Source Sans Pro" panose="020B0503030403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20000" y="948160"/>
            <a:ext cx="24444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solidFill>
                  <a:schemeClr val="lt1"/>
                </a:solidFill>
                <a:latin typeface="Source Sans Pro" panose="020B0503030403020204" pitchFamily="34" charset="0"/>
                <a:ea typeface="Source Sans Pro" panose="020B050303040302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 name="Google Shape;18;p3"/>
          <p:cNvSpPr txBox="1">
            <a:spLocks noGrp="1"/>
          </p:cNvSpPr>
          <p:nvPr>
            <p:ph type="subTitle" idx="1"/>
          </p:nvPr>
        </p:nvSpPr>
        <p:spPr>
          <a:xfrm>
            <a:off x="4298875" y="3479540"/>
            <a:ext cx="2719800" cy="715800"/>
          </a:xfrm>
          <a:prstGeom prst="rect">
            <a:avLst/>
          </a:prstGeom>
        </p:spPr>
        <p:txBody>
          <a:bodyPr spcFirstLastPara="1" wrap="square" lIns="91425" tIns="91425" rIns="91425" bIns="91425" anchor="b" anchorCtr="0">
            <a:noAutofit/>
          </a:bodyPr>
          <a:lstStyle>
            <a:lvl1pPr lvl="0">
              <a:spcBef>
                <a:spcPts val="0"/>
              </a:spcBef>
              <a:spcAft>
                <a:spcPts val="0"/>
              </a:spcAft>
              <a:buSzPts val="1600"/>
              <a:buNone/>
              <a:defRPr>
                <a:latin typeface="Roboto" panose="02000000000000000000" pitchFamily="2" charset="0"/>
                <a:ea typeface="Roboto" panose="02000000000000000000" pitchFamily="2" charset="0"/>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40650" y="0"/>
            <a:ext cx="9230100" cy="1054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b="1">
                <a:solidFill>
                  <a:schemeClr val="bg1"/>
                </a:solidFill>
                <a:latin typeface="Source Sans Pro" panose="020B0503030403020204" pitchFamily="34" charset="0"/>
                <a:ea typeface="Source Sans Pro" panose="020B0503030403020204" pitchFamily="34" charset="0"/>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720000" y="1197850"/>
            <a:ext cx="77040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800">
                <a:latin typeface="Roboto" panose="02000000000000000000" pitchFamily="2" charset="0"/>
                <a:ea typeface="Roboto" panose="02000000000000000000" pitchFamily="2" charset="0"/>
              </a:defRPr>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pic>
        <p:nvPicPr>
          <p:cNvPr id="1026" name="Picture 2" descr="SMC blue logo">
            <a:extLst>
              <a:ext uri="{FF2B5EF4-FFF2-40B4-BE49-F238E27FC236}">
                <a16:creationId xmlns:a16="http://schemas.microsoft.com/office/drawing/2014/main" id="{85181BBA-E205-5BB5-2893-F7E645D437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1508" y="4258974"/>
            <a:ext cx="1572491" cy="884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flipH="1">
            <a:off x="4332600" y="0"/>
            <a:ext cx="48114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a:off x="5014800" y="1426250"/>
            <a:ext cx="3409200" cy="782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solidFill>
                  <a:schemeClr val="l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8" name="Google Shape;48;p9"/>
          <p:cNvSpPr txBox="1">
            <a:spLocks noGrp="1"/>
          </p:cNvSpPr>
          <p:nvPr>
            <p:ph type="subTitle" idx="1"/>
          </p:nvPr>
        </p:nvSpPr>
        <p:spPr>
          <a:xfrm>
            <a:off x="5015250" y="2296450"/>
            <a:ext cx="3408600" cy="1420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8"/>
        <p:cNvGrpSpPr/>
        <p:nvPr/>
      </p:nvGrpSpPr>
      <p:grpSpPr>
        <a:xfrm>
          <a:off x="0" y="0"/>
          <a:ext cx="0" cy="0"/>
          <a:chOff x="0" y="0"/>
          <a:chExt cx="0" cy="0"/>
        </a:xfrm>
      </p:grpSpPr>
      <p:sp>
        <p:nvSpPr>
          <p:cNvPr id="59" name="Google Shape;59;p13"/>
          <p:cNvSpPr/>
          <p:nvPr/>
        </p:nvSpPr>
        <p:spPr>
          <a:xfrm>
            <a:off x="-40650" y="0"/>
            <a:ext cx="9230100" cy="1054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rot="10800000">
            <a:off x="720000" y="1044550"/>
            <a:ext cx="355800" cy="153300"/>
          </a:xfrm>
          <a:prstGeom prst="triangle">
            <a:avLst>
              <a:gd name="adj"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3"/>
          <p:cNvSpPr txBox="1">
            <a:spLocks noGrp="1"/>
          </p:cNvSpPr>
          <p:nvPr>
            <p:ph type="subTitle" idx="1"/>
          </p:nvPr>
        </p:nvSpPr>
        <p:spPr>
          <a:xfrm>
            <a:off x="1924550" y="1734850"/>
            <a:ext cx="2557500" cy="6369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63" name="Google Shape;63;p13"/>
          <p:cNvSpPr txBox="1">
            <a:spLocks noGrp="1"/>
          </p:cNvSpPr>
          <p:nvPr>
            <p:ph type="subTitle" idx="2"/>
          </p:nvPr>
        </p:nvSpPr>
        <p:spPr>
          <a:xfrm>
            <a:off x="1924550" y="1382450"/>
            <a:ext cx="25575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1pPr>
            <a:lvl2pPr lvl="1"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2pPr>
            <a:lvl3pPr lvl="2"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3pPr>
            <a:lvl4pPr lvl="3"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4pPr>
            <a:lvl5pPr lvl="4"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5pPr>
            <a:lvl6pPr lvl="5"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6pPr>
            <a:lvl7pPr lvl="6"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7pPr>
            <a:lvl8pPr lvl="7"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8pPr>
            <a:lvl9pPr lvl="8"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9pPr>
          </a:lstStyle>
          <a:p>
            <a:endParaRPr/>
          </a:p>
        </p:txBody>
      </p:sp>
      <p:sp>
        <p:nvSpPr>
          <p:cNvPr id="64" name="Google Shape;64;p13"/>
          <p:cNvSpPr txBox="1">
            <a:spLocks noGrp="1"/>
          </p:cNvSpPr>
          <p:nvPr>
            <p:ph type="subTitle" idx="3"/>
          </p:nvPr>
        </p:nvSpPr>
        <p:spPr>
          <a:xfrm>
            <a:off x="5855025" y="1734850"/>
            <a:ext cx="2557500" cy="636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5" name="Google Shape;65;p13"/>
          <p:cNvSpPr txBox="1">
            <a:spLocks noGrp="1"/>
          </p:cNvSpPr>
          <p:nvPr>
            <p:ph type="subTitle" idx="4"/>
          </p:nvPr>
        </p:nvSpPr>
        <p:spPr>
          <a:xfrm>
            <a:off x="5855025" y="1382450"/>
            <a:ext cx="25575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1pPr>
            <a:lvl2pPr lvl="1"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2pPr>
            <a:lvl3pPr lvl="2"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3pPr>
            <a:lvl4pPr lvl="3"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4pPr>
            <a:lvl5pPr lvl="4"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5pPr>
            <a:lvl6pPr lvl="5"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6pPr>
            <a:lvl7pPr lvl="6"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7pPr>
            <a:lvl8pPr lvl="7"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8pPr>
            <a:lvl9pPr lvl="8"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9pPr>
          </a:lstStyle>
          <a:p>
            <a:endParaRPr/>
          </a:p>
        </p:txBody>
      </p:sp>
      <p:sp>
        <p:nvSpPr>
          <p:cNvPr id="66" name="Google Shape;66;p13"/>
          <p:cNvSpPr txBox="1">
            <a:spLocks noGrp="1"/>
          </p:cNvSpPr>
          <p:nvPr>
            <p:ph type="subTitle" idx="5"/>
          </p:nvPr>
        </p:nvSpPr>
        <p:spPr>
          <a:xfrm>
            <a:off x="1924550" y="2858700"/>
            <a:ext cx="2557500" cy="636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7" name="Google Shape;67;p13"/>
          <p:cNvSpPr txBox="1">
            <a:spLocks noGrp="1"/>
          </p:cNvSpPr>
          <p:nvPr>
            <p:ph type="subTitle" idx="6"/>
          </p:nvPr>
        </p:nvSpPr>
        <p:spPr>
          <a:xfrm>
            <a:off x="1924550" y="2506300"/>
            <a:ext cx="25575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1pPr>
            <a:lvl2pPr lvl="1"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2pPr>
            <a:lvl3pPr lvl="2"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3pPr>
            <a:lvl4pPr lvl="3"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4pPr>
            <a:lvl5pPr lvl="4"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5pPr>
            <a:lvl6pPr lvl="5"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6pPr>
            <a:lvl7pPr lvl="6"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7pPr>
            <a:lvl8pPr lvl="7"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8pPr>
            <a:lvl9pPr lvl="8"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9pPr>
          </a:lstStyle>
          <a:p>
            <a:endParaRPr/>
          </a:p>
        </p:txBody>
      </p:sp>
      <p:sp>
        <p:nvSpPr>
          <p:cNvPr id="68" name="Google Shape;68;p13"/>
          <p:cNvSpPr txBox="1">
            <a:spLocks noGrp="1"/>
          </p:cNvSpPr>
          <p:nvPr>
            <p:ph type="subTitle" idx="7"/>
          </p:nvPr>
        </p:nvSpPr>
        <p:spPr>
          <a:xfrm>
            <a:off x="5855025" y="2858700"/>
            <a:ext cx="2557500" cy="636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9" name="Google Shape;69;p13"/>
          <p:cNvSpPr txBox="1">
            <a:spLocks noGrp="1"/>
          </p:cNvSpPr>
          <p:nvPr>
            <p:ph type="subTitle" idx="8"/>
          </p:nvPr>
        </p:nvSpPr>
        <p:spPr>
          <a:xfrm>
            <a:off x="5855025" y="2506300"/>
            <a:ext cx="25575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1pPr>
            <a:lvl2pPr lvl="1"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2pPr>
            <a:lvl3pPr lvl="2"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3pPr>
            <a:lvl4pPr lvl="3"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4pPr>
            <a:lvl5pPr lvl="4"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5pPr>
            <a:lvl6pPr lvl="5"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6pPr>
            <a:lvl7pPr lvl="6"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7pPr>
            <a:lvl8pPr lvl="7"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8pPr>
            <a:lvl9pPr lvl="8"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9pPr>
          </a:lstStyle>
          <a:p>
            <a:endParaRPr/>
          </a:p>
        </p:txBody>
      </p:sp>
      <p:sp>
        <p:nvSpPr>
          <p:cNvPr id="70" name="Google Shape;70;p13"/>
          <p:cNvSpPr txBox="1">
            <a:spLocks noGrp="1"/>
          </p:cNvSpPr>
          <p:nvPr>
            <p:ph type="title" idx="9" hasCustomPrompt="1"/>
          </p:nvPr>
        </p:nvSpPr>
        <p:spPr>
          <a:xfrm>
            <a:off x="720000" y="1581088"/>
            <a:ext cx="1152000" cy="657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32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71" name="Google Shape;71;p13"/>
          <p:cNvSpPr txBox="1">
            <a:spLocks noGrp="1"/>
          </p:cNvSpPr>
          <p:nvPr>
            <p:ph type="title" idx="13" hasCustomPrompt="1"/>
          </p:nvPr>
        </p:nvSpPr>
        <p:spPr>
          <a:xfrm>
            <a:off x="720000" y="2687000"/>
            <a:ext cx="1152000" cy="657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32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72" name="Google Shape;72;p13"/>
          <p:cNvSpPr txBox="1">
            <a:spLocks noGrp="1"/>
          </p:cNvSpPr>
          <p:nvPr>
            <p:ph type="title" idx="14" hasCustomPrompt="1"/>
          </p:nvPr>
        </p:nvSpPr>
        <p:spPr>
          <a:xfrm>
            <a:off x="4657250" y="1581088"/>
            <a:ext cx="1152000" cy="657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32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73" name="Google Shape;73;p13"/>
          <p:cNvSpPr txBox="1">
            <a:spLocks noGrp="1"/>
          </p:cNvSpPr>
          <p:nvPr>
            <p:ph type="title" idx="15" hasCustomPrompt="1"/>
          </p:nvPr>
        </p:nvSpPr>
        <p:spPr>
          <a:xfrm>
            <a:off x="4657250" y="2687000"/>
            <a:ext cx="1152000" cy="657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32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74" name="Google Shape;74;p13"/>
          <p:cNvSpPr txBox="1">
            <a:spLocks noGrp="1"/>
          </p:cNvSpPr>
          <p:nvPr>
            <p:ph type="subTitle" idx="16"/>
          </p:nvPr>
        </p:nvSpPr>
        <p:spPr>
          <a:xfrm>
            <a:off x="1924550" y="3982550"/>
            <a:ext cx="2557500" cy="636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5" name="Google Shape;75;p13"/>
          <p:cNvSpPr txBox="1">
            <a:spLocks noGrp="1"/>
          </p:cNvSpPr>
          <p:nvPr>
            <p:ph type="subTitle" idx="17"/>
          </p:nvPr>
        </p:nvSpPr>
        <p:spPr>
          <a:xfrm>
            <a:off x="1924550" y="3630150"/>
            <a:ext cx="25575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1pPr>
            <a:lvl2pPr lvl="1"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2pPr>
            <a:lvl3pPr lvl="2"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3pPr>
            <a:lvl4pPr lvl="3"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4pPr>
            <a:lvl5pPr lvl="4"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5pPr>
            <a:lvl6pPr lvl="5"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6pPr>
            <a:lvl7pPr lvl="6"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7pPr>
            <a:lvl8pPr lvl="7"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8pPr>
            <a:lvl9pPr lvl="8" rtl="0">
              <a:spcBef>
                <a:spcPts val="0"/>
              </a:spcBef>
              <a:spcAft>
                <a:spcPts val="0"/>
              </a:spcAft>
              <a:buSzPts val="2000"/>
              <a:buFont typeface="Lexend Deca SemiBold"/>
              <a:buNone/>
              <a:defRPr sz="2000">
                <a:latin typeface="Lexend Deca SemiBold"/>
                <a:ea typeface="Lexend Deca SemiBold"/>
                <a:cs typeface="Lexend Deca SemiBold"/>
                <a:sym typeface="Lexend Deca SemiBold"/>
              </a:defRPr>
            </a:lvl9pPr>
          </a:lstStyle>
          <a:p>
            <a:endParaRPr/>
          </a:p>
        </p:txBody>
      </p:sp>
      <p:sp>
        <p:nvSpPr>
          <p:cNvPr id="76" name="Google Shape;76;p13"/>
          <p:cNvSpPr txBox="1">
            <a:spLocks noGrp="1"/>
          </p:cNvSpPr>
          <p:nvPr>
            <p:ph type="title" idx="18" hasCustomPrompt="1"/>
          </p:nvPr>
        </p:nvSpPr>
        <p:spPr>
          <a:xfrm>
            <a:off x="720000" y="3792900"/>
            <a:ext cx="1152000" cy="657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32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_HEADER_1">
    <p:spTree>
      <p:nvGrpSpPr>
        <p:cNvPr id="1" name="Shape 77"/>
        <p:cNvGrpSpPr/>
        <p:nvPr/>
      </p:nvGrpSpPr>
      <p:grpSpPr>
        <a:xfrm>
          <a:off x="0" y="0"/>
          <a:ext cx="0" cy="0"/>
          <a:chOff x="0" y="0"/>
          <a:chExt cx="0" cy="0"/>
        </a:xfrm>
      </p:grpSpPr>
      <p:sp>
        <p:nvSpPr>
          <p:cNvPr id="78" name="Google Shape;78;p14"/>
          <p:cNvSpPr/>
          <p:nvPr/>
        </p:nvSpPr>
        <p:spPr>
          <a:xfrm flipH="1">
            <a:off x="5200900" y="0"/>
            <a:ext cx="3938100" cy="51435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txBox="1">
            <a:spLocks noGrp="1"/>
          </p:cNvSpPr>
          <p:nvPr>
            <p:ph type="title"/>
          </p:nvPr>
        </p:nvSpPr>
        <p:spPr>
          <a:xfrm flipH="1">
            <a:off x="2125200" y="2624525"/>
            <a:ext cx="2719800" cy="855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14"/>
          <p:cNvSpPr txBox="1">
            <a:spLocks noGrp="1"/>
          </p:cNvSpPr>
          <p:nvPr>
            <p:ph type="title" idx="2" hasCustomPrompt="1"/>
          </p:nvPr>
        </p:nvSpPr>
        <p:spPr>
          <a:xfrm flipH="1">
            <a:off x="5979475" y="948160"/>
            <a:ext cx="24444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2" name="Google Shape;82;p14"/>
          <p:cNvSpPr txBox="1">
            <a:spLocks noGrp="1"/>
          </p:cNvSpPr>
          <p:nvPr>
            <p:ph type="subTitle" idx="1"/>
          </p:nvPr>
        </p:nvSpPr>
        <p:spPr>
          <a:xfrm flipH="1">
            <a:off x="2125200" y="3479540"/>
            <a:ext cx="2719800" cy="715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TITLE_1_1">
    <p:spTree>
      <p:nvGrpSpPr>
        <p:cNvPr id="1" name="Shape 164"/>
        <p:cNvGrpSpPr/>
        <p:nvPr/>
      </p:nvGrpSpPr>
      <p:grpSpPr>
        <a:xfrm>
          <a:off x="0" y="0"/>
          <a:ext cx="0" cy="0"/>
          <a:chOff x="0" y="0"/>
          <a:chExt cx="0" cy="0"/>
        </a:xfrm>
      </p:grpSpPr>
      <p:sp>
        <p:nvSpPr>
          <p:cNvPr id="165" name="Google Shape;165;p24"/>
          <p:cNvSpPr/>
          <p:nvPr/>
        </p:nvSpPr>
        <p:spPr>
          <a:xfrm>
            <a:off x="4875" y="2424900"/>
            <a:ext cx="9144000" cy="2752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flipH="1">
            <a:off x="4308450" y="2210708"/>
            <a:ext cx="527100" cy="214200"/>
          </a:xfrm>
          <a:prstGeom prst="triangle">
            <a:avLst>
              <a:gd name="adj"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exend Deca SemiBold"/>
              <a:ea typeface="Lexend Deca SemiBold"/>
              <a:cs typeface="Lexend Deca SemiBold"/>
              <a:sym typeface="Lexend Deca SemiBo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TITLE_AND_TWO_COLUMNS_1_1">
    <p:spTree>
      <p:nvGrpSpPr>
        <p:cNvPr id="1" name="Shape 167"/>
        <p:cNvGrpSpPr/>
        <p:nvPr/>
      </p:nvGrpSpPr>
      <p:grpSpPr>
        <a:xfrm>
          <a:off x="0" y="0"/>
          <a:ext cx="0" cy="0"/>
          <a:chOff x="0" y="0"/>
          <a:chExt cx="0" cy="0"/>
        </a:xfrm>
      </p:grpSpPr>
      <p:sp>
        <p:nvSpPr>
          <p:cNvPr id="168" name="Google Shape;168;p25"/>
          <p:cNvSpPr/>
          <p:nvPr/>
        </p:nvSpPr>
        <p:spPr>
          <a:xfrm>
            <a:off x="-40650" y="0"/>
            <a:ext cx="9230100" cy="1054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p:nvPr/>
        </p:nvSpPr>
        <p:spPr>
          <a:xfrm rot="10800000">
            <a:off x="720000" y="1044550"/>
            <a:ext cx="355800" cy="153300"/>
          </a:xfrm>
          <a:prstGeom prst="triangle">
            <a:avLst>
              <a:gd name="adj"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Lexend Deca SemiBold"/>
              <a:buNone/>
              <a:defRPr sz="3000">
                <a:solidFill>
                  <a:schemeClr val="dk1"/>
                </a:solidFill>
                <a:latin typeface="Lexend Deca SemiBold"/>
                <a:ea typeface="Lexend Deca SemiBold"/>
                <a:cs typeface="Lexend Deca SemiBold"/>
                <a:sym typeface="Lexend Deca SemiBold"/>
              </a:defRPr>
            </a:lvl1pPr>
            <a:lvl2pPr lvl="1">
              <a:spcBef>
                <a:spcPts val="0"/>
              </a:spcBef>
              <a:spcAft>
                <a:spcPts val="0"/>
              </a:spcAft>
              <a:buClr>
                <a:schemeClr val="dk1"/>
              </a:buClr>
              <a:buSzPts val="3000"/>
              <a:buFont typeface="Lexend Deca SemiBold"/>
              <a:buNone/>
              <a:defRPr sz="3000">
                <a:solidFill>
                  <a:schemeClr val="dk1"/>
                </a:solidFill>
                <a:latin typeface="Lexend Deca SemiBold"/>
                <a:ea typeface="Lexend Deca SemiBold"/>
                <a:cs typeface="Lexend Deca SemiBold"/>
                <a:sym typeface="Lexend Deca SemiBold"/>
              </a:defRPr>
            </a:lvl2pPr>
            <a:lvl3pPr lvl="2">
              <a:spcBef>
                <a:spcPts val="0"/>
              </a:spcBef>
              <a:spcAft>
                <a:spcPts val="0"/>
              </a:spcAft>
              <a:buClr>
                <a:schemeClr val="dk1"/>
              </a:buClr>
              <a:buSzPts val="3000"/>
              <a:buFont typeface="Lexend Deca SemiBold"/>
              <a:buNone/>
              <a:defRPr sz="3000">
                <a:solidFill>
                  <a:schemeClr val="dk1"/>
                </a:solidFill>
                <a:latin typeface="Lexend Deca SemiBold"/>
                <a:ea typeface="Lexend Deca SemiBold"/>
                <a:cs typeface="Lexend Deca SemiBold"/>
                <a:sym typeface="Lexend Deca SemiBold"/>
              </a:defRPr>
            </a:lvl3pPr>
            <a:lvl4pPr lvl="3">
              <a:spcBef>
                <a:spcPts val="0"/>
              </a:spcBef>
              <a:spcAft>
                <a:spcPts val="0"/>
              </a:spcAft>
              <a:buClr>
                <a:schemeClr val="dk1"/>
              </a:buClr>
              <a:buSzPts val="3000"/>
              <a:buFont typeface="Lexend Deca SemiBold"/>
              <a:buNone/>
              <a:defRPr sz="3000">
                <a:solidFill>
                  <a:schemeClr val="dk1"/>
                </a:solidFill>
                <a:latin typeface="Lexend Deca SemiBold"/>
                <a:ea typeface="Lexend Deca SemiBold"/>
                <a:cs typeface="Lexend Deca SemiBold"/>
                <a:sym typeface="Lexend Deca SemiBold"/>
              </a:defRPr>
            </a:lvl4pPr>
            <a:lvl5pPr lvl="4">
              <a:spcBef>
                <a:spcPts val="0"/>
              </a:spcBef>
              <a:spcAft>
                <a:spcPts val="0"/>
              </a:spcAft>
              <a:buClr>
                <a:schemeClr val="dk1"/>
              </a:buClr>
              <a:buSzPts val="3000"/>
              <a:buFont typeface="Lexend Deca SemiBold"/>
              <a:buNone/>
              <a:defRPr sz="3000">
                <a:solidFill>
                  <a:schemeClr val="dk1"/>
                </a:solidFill>
                <a:latin typeface="Lexend Deca SemiBold"/>
                <a:ea typeface="Lexend Deca SemiBold"/>
                <a:cs typeface="Lexend Deca SemiBold"/>
                <a:sym typeface="Lexend Deca SemiBold"/>
              </a:defRPr>
            </a:lvl5pPr>
            <a:lvl6pPr lvl="5">
              <a:spcBef>
                <a:spcPts val="0"/>
              </a:spcBef>
              <a:spcAft>
                <a:spcPts val="0"/>
              </a:spcAft>
              <a:buClr>
                <a:schemeClr val="dk1"/>
              </a:buClr>
              <a:buSzPts val="3000"/>
              <a:buFont typeface="Lexend Deca SemiBold"/>
              <a:buNone/>
              <a:defRPr sz="3000">
                <a:solidFill>
                  <a:schemeClr val="dk1"/>
                </a:solidFill>
                <a:latin typeface="Lexend Deca SemiBold"/>
                <a:ea typeface="Lexend Deca SemiBold"/>
                <a:cs typeface="Lexend Deca SemiBold"/>
                <a:sym typeface="Lexend Deca SemiBold"/>
              </a:defRPr>
            </a:lvl6pPr>
            <a:lvl7pPr lvl="6">
              <a:spcBef>
                <a:spcPts val="0"/>
              </a:spcBef>
              <a:spcAft>
                <a:spcPts val="0"/>
              </a:spcAft>
              <a:buClr>
                <a:schemeClr val="dk1"/>
              </a:buClr>
              <a:buSzPts val="3000"/>
              <a:buFont typeface="Lexend Deca SemiBold"/>
              <a:buNone/>
              <a:defRPr sz="3000">
                <a:solidFill>
                  <a:schemeClr val="dk1"/>
                </a:solidFill>
                <a:latin typeface="Lexend Deca SemiBold"/>
                <a:ea typeface="Lexend Deca SemiBold"/>
                <a:cs typeface="Lexend Deca SemiBold"/>
                <a:sym typeface="Lexend Deca SemiBold"/>
              </a:defRPr>
            </a:lvl7pPr>
            <a:lvl8pPr lvl="7">
              <a:spcBef>
                <a:spcPts val="0"/>
              </a:spcBef>
              <a:spcAft>
                <a:spcPts val="0"/>
              </a:spcAft>
              <a:buClr>
                <a:schemeClr val="dk1"/>
              </a:buClr>
              <a:buSzPts val="3000"/>
              <a:buFont typeface="Lexend Deca SemiBold"/>
              <a:buNone/>
              <a:defRPr sz="3000">
                <a:solidFill>
                  <a:schemeClr val="dk1"/>
                </a:solidFill>
                <a:latin typeface="Lexend Deca SemiBold"/>
                <a:ea typeface="Lexend Deca SemiBold"/>
                <a:cs typeface="Lexend Deca SemiBold"/>
                <a:sym typeface="Lexend Deca SemiBold"/>
              </a:defRPr>
            </a:lvl8pPr>
            <a:lvl9pPr lvl="8">
              <a:spcBef>
                <a:spcPts val="0"/>
              </a:spcBef>
              <a:spcAft>
                <a:spcPts val="0"/>
              </a:spcAft>
              <a:buClr>
                <a:schemeClr val="dk1"/>
              </a:buClr>
              <a:buSzPts val="3000"/>
              <a:buFont typeface="Lexend Deca SemiBold"/>
              <a:buNone/>
              <a:defRPr sz="3000">
                <a:solidFill>
                  <a:schemeClr val="dk1"/>
                </a:solidFill>
                <a:latin typeface="Lexend Deca SemiBold"/>
                <a:ea typeface="Lexend Deca SemiBold"/>
                <a:cs typeface="Lexend Deca SemiBold"/>
                <a:sym typeface="Lexend Deca SemiBol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Nanum Gothic"/>
              <a:buChar char="●"/>
              <a:defRPr sz="1600">
                <a:solidFill>
                  <a:schemeClr val="dk1"/>
                </a:solidFill>
                <a:latin typeface="Nanum Gothic"/>
                <a:ea typeface="Nanum Gothic"/>
                <a:cs typeface="Nanum Gothic"/>
                <a:sym typeface="Nanum Gothic"/>
              </a:defRPr>
            </a:lvl1pPr>
            <a:lvl2pPr marL="914400" lvl="1" indent="-330200">
              <a:lnSpc>
                <a:spcPct val="100000"/>
              </a:lnSpc>
              <a:spcBef>
                <a:spcPts val="0"/>
              </a:spcBef>
              <a:spcAft>
                <a:spcPts val="0"/>
              </a:spcAft>
              <a:buClr>
                <a:schemeClr val="dk1"/>
              </a:buClr>
              <a:buSzPts val="1600"/>
              <a:buFont typeface="Nanum Gothic"/>
              <a:buChar char="○"/>
              <a:defRPr sz="1600">
                <a:solidFill>
                  <a:schemeClr val="dk1"/>
                </a:solidFill>
                <a:latin typeface="Nanum Gothic"/>
                <a:ea typeface="Nanum Gothic"/>
                <a:cs typeface="Nanum Gothic"/>
                <a:sym typeface="Nanum Gothic"/>
              </a:defRPr>
            </a:lvl2pPr>
            <a:lvl3pPr marL="1371600" lvl="2" indent="-330200">
              <a:lnSpc>
                <a:spcPct val="100000"/>
              </a:lnSpc>
              <a:spcBef>
                <a:spcPts val="0"/>
              </a:spcBef>
              <a:spcAft>
                <a:spcPts val="0"/>
              </a:spcAft>
              <a:buClr>
                <a:schemeClr val="dk1"/>
              </a:buClr>
              <a:buSzPts val="1600"/>
              <a:buFont typeface="Nanum Gothic"/>
              <a:buChar char="■"/>
              <a:defRPr sz="1600">
                <a:solidFill>
                  <a:schemeClr val="dk1"/>
                </a:solidFill>
                <a:latin typeface="Nanum Gothic"/>
                <a:ea typeface="Nanum Gothic"/>
                <a:cs typeface="Nanum Gothic"/>
                <a:sym typeface="Nanum Gothic"/>
              </a:defRPr>
            </a:lvl3pPr>
            <a:lvl4pPr marL="1828800" lvl="3" indent="-330200">
              <a:lnSpc>
                <a:spcPct val="100000"/>
              </a:lnSpc>
              <a:spcBef>
                <a:spcPts val="0"/>
              </a:spcBef>
              <a:spcAft>
                <a:spcPts val="0"/>
              </a:spcAft>
              <a:buClr>
                <a:schemeClr val="dk1"/>
              </a:buClr>
              <a:buSzPts val="1600"/>
              <a:buFont typeface="Nanum Gothic"/>
              <a:buChar char="●"/>
              <a:defRPr sz="1600">
                <a:solidFill>
                  <a:schemeClr val="dk1"/>
                </a:solidFill>
                <a:latin typeface="Nanum Gothic"/>
                <a:ea typeface="Nanum Gothic"/>
                <a:cs typeface="Nanum Gothic"/>
                <a:sym typeface="Nanum Gothic"/>
              </a:defRPr>
            </a:lvl4pPr>
            <a:lvl5pPr marL="2286000" lvl="4" indent="-330200">
              <a:lnSpc>
                <a:spcPct val="100000"/>
              </a:lnSpc>
              <a:spcBef>
                <a:spcPts val="0"/>
              </a:spcBef>
              <a:spcAft>
                <a:spcPts val="0"/>
              </a:spcAft>
              <a:buClr>
                <a:schemeClr val="dk1"/>
              </a:buClr>
              <a:buSzPts val="1600"/>
              <a:buFont typeface="Nanum Gothic"/>
              <a:buChar char="○"/>
              <a:defRPr sz="1600">
                <a:solidFill>
                  <a:schemeClr val="dk1"/>
                </a:solidFill>
                <a:latin typeface="Nanum Gothic"/>
                <a:ea typeface="Nanum Gothic"/>
                <a:cs typeface="Nanum Gothic"/>
                <a:sym typeface="Nanum Gothic"/>
              </a:defRPr>
            </a:lvl5pPr>
            <a:lvl6pPr marL="2743200" lvl="5" indent="-330200">
              <a:lnSpc>
                <a:spcPct val="100000"/>
              </a:lnSpc>
              <a:spcBef>
                <a:spcPts val="0"/>
              </a:spcBef>
              <a:spcAft>
                <a:spcPts val="0"/>
              </a:spcAft>
              <a:buClr>
                <a:schemeClr val="dk1"/>
              </a:buClr>
              <a:buSzPts val="1600"/>
              <a:buFont typeface="Nanum Gothic"/>
              <a:buChar char="■"/>
              <a:defRPr sz="1600">
                <a:solidFill>
                  <a:schemeClr val="dk1"/>
                </a:solidFill>
                <a:latin typeface="Nanum Gothic"/>
                <a:ea typeface="Nanum Gothic"/>
                <a:cs typeface="Nanum Gothic"/>
                <a:sym typeface="Nanum Gothic"/>
              </a:defRPr>
            </a:lvl6pPr>
            <a:lvl7pPr marL="3200400" lvl="6" indent="-330200">
              <a:lnSpc>
                <a:spcPct val="100000"/>
              </a:lnSpc>
              <a:spcBef>
                <a:spcPts val="0"/>
              </a:spcBef>
              <a:spcAft>
                <a:spcPts val="0"/>
              </a:spcAft>
              <a:buClr>
                <a:schemeClr val="dk1"/>
              </a:buClr>
              <a:buSzPts val="1600"/>
              <a:buFont typeface="Nanum Gothic"/>
              <a:buChar char="●"/>
              <a:defRPr sz="1600">
                <a:solidFill>
                  <a:schemeClr val="dk1"/>
                </a:solidFill>
                <a:latin typeface="Nanum Gothic"/>
                <a:ea typeface="Nanum Gothic"/>
                <a:cs typeface="Nanum Gothic"/>
                <a:sym typeface="Nanum Gothic"/>
              </a:defRPr>
            </a:lvl7pPr>
            <a:lvl8pPr marL="3657600" lvl="7" indent="-330200">
              <a:lnSpc>
                <a:spcPct val="100000"/>
              </a:lnSpc>
              <a:spcBef>
                <a:spcPts val="0"/>
              </a:spcBef>
              <a:spcAft>
                <a:spcPts val="0"/>
              </a:spcAft>
              <a:buClr>
                <a:schemeClr val="dk1"/>
              </a:buClr>
              <a:buSzPts val="1600"/>
              <a:buFont typeface="Nanum Gothic"/>
              <a:buChar char="○"/>
              <a:defRPr sz="1600">
                <a:solidFill>
                  <a:schemeClr val="dk1"/>
                </a:solidFill>
                <a:latin typeface="Nanum Gothic"/>
                <a:ea typeface="Nanum Gothic"/>
                <a:cs typeface="Nanum Gothic"/>
                <a:sym typeface="Nanum Gothic"/>
              </a:defRPr>
            </a:lvl8pPr>
            <a:lvl9pPr marL="4114800" lvl="8" indent="-330200">
              <a:lnSpc>
                <a:spcPct val="100000"/>
              </a:lnSpc>
              <a:spcBef>
                <a:spcPts val="0"/>
              </a:spcBef>
              <a:spcAft>
                <a:spcPts val="0"/>
              </a:spcAft>
              <a:buClr>
                <a:schemeClr val="dk1"/>
              </a:buClr>
              <a:buSzPts val="1600"/>
              <a:buFont typeface="Nanum Gothic"/>
              <a:buChar char="■"/>
              <a:defRPr sz="1600">
                <a:solidFill>
                  <a:schemeClr val="dk1"/>
                </a:solidFill>
                <a:latin typeface="Nanum Gothic"/>
                <a:ea typeface="Nanum Gothic"/>
                <a:cs typeface="Nanum Gothic"/>
                <a:sym typeface="Nanum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0" r:id="rId7"/>
    <p:sldLayoutId id="2147483670" r:id="rId8"/>
    <p:sldLayoutId id="214748367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microsoft.com/office/2018/10/relationships/comments" Target="../comments/modernComment_154_7230224D.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0B25-71F3-8E17-88BA-11A02A1F8057}"/>
              </a:ext>
            </a:extLst>
          </p:cNvPr>
          <p:cNvSpPr>
            <a:spLocks noGrp="1"/>
          </p:cNvSpPr>
          <p:nvPr>
            <p:ph type="ctrTitle"/>
          </p:nvPr>
        </p:nvSpPr>
        <p:spPr>
          <a:xfrm>
            <a:off x="258143" y="878074"/>
            <a:ext cx="8850313" cy="1517092"/>
          </a:xfrm>
        </p:spPr>
        <p:txBody>
          <a:bodyPr/>
          <a:lstStyle/>
          <a:p>
            <a:r>
              <a:rPr lang="en-US" sz="5000">
                <a:latin typeface="Source Sans Pro"/>
              </a:rPr>
              <a:t>Institutional </a:t>
            </a:r>
            <a:br>
              <a:rPr lang="en-US" sz="5000">
                <a:latin typeface="Source Sans Pro"/>
              </a:rPr>
            </a:br>
            <a:r>
              <a:rPr lang="en-US" sz="5000">
                <a:latin typeface="Source Sans Pro"/>
              </a:rPr>
              <a:t>Self-Evaluation Report</a:t>
            </a:r>
          </a:p>
        </p:txBody>
      </p:sp>
      <p:sp>
        <p:nvSpPr>
          <p:cNvPr id="3" name="Subtitle 2">
            <a:extLst>
              <a:ext uri="{FF2B5EF4-FFF2-40B4-BE49-F238E27FC236}">
                <a16:creationId xmlns:a16="http://schemas.microsoft.com/office/drawing/2014/main" id="{920F9C70-EF65-E5E3-1CE5-7839EEA55E24}"/>
              </a:ext>
            </a:extLst>
          </p:cNvPr>
          <p:cNvSpPr>
            <a:spLocks noGrp="1"/>
          </p:cNvSpPr>
          <p:nvPr>
            <p:ph type="subTitle" idx="1"/>
          </p:nvPr>
        </p:nvSpPr>
        <p:spPr>
          <a:xfrm>
            <a:off x="2302999" y="3274746"/>
            <a:ext cx="4539000" cy="1623268"/>
          </a:xfrm>
        </p:spPr>
        <p:txBody>
          <a:bodyPr/>
          <a:lstStyle/>
          <a:p>
            <a:pPr algn="ctr"/>
            <a:r>
              <a:rPr lang="en-US">
                <a:latin typeface="Roboto"/>
                <a:ea typeface="Roboto"/>
              </a:rPr>
              <a:t>Presented by the </a:t>
            </a:r>
          </a:p>
          <a:p>
            <a:pPr algn="ctr"/>
            <a:r>
              <a:rPr lang="en-US">
                <a:latin typeface="Roboto"/>
                <a:ea typeface="Roboto"/>
              </a:rPr>
              <a:t>Accreditation Leadership Team </a:t>
            </a:r>
            <a:endParaRPr lang="en-US"/>
          </a:p>
          <a:p>
            <a:pPr algn="ctr"/>
            <a:r>
              <a:rPr lang="en-US">
                <a:latin typeface="Roboto"/>
                <a:ea typeface="Roboto"/>
              </a:rPr>
              <a:t>to the Board of Trustees on November 1, 2022 </a:t>
            </a:r>
            <a:endParaRPr lang="en-US"/>
          </a:p>
          <a:p>
            <a:pPr algn="ctr"/>
            <a:endParaRPr lang="en-US"/>
          </a:p>
          <a:p>
            <a:pPr algn="ctr"/>
            <a:endParaRPr lang="en-US"/>
          </a:p>
          <a:p>
            <a:pPr algn="ctr"/>
            <a:r>
              <a:rPr lang="en-US"/>
              <a:t>Santa Monica College</a:t>
            </a:r>
          </a:p>
        </p:txBody>
      </p:sp>
      <p:pic>
        <p:nvPicPr>
          <p:cNvPr id="4" name="Picture 4" descr="Logo&#10;&#10;Description automatically generated">
            <a:extLst>
              <a:ext uri="{FF2B5EF4-FFF2-40B4-BE49-F238E27FC236}">
                <a16:creationId xmlns:a16="http://schemas.microsoft.com/office/drawing/2014/main" id="{C3FA2AEC-3EB2-FAA3-1F37-8AD43BA2C467}"/>
              </a:ext>
            </a:extLst>
          </p:cNvPr>
          <p:cNvPicPr>
            <a:picLocks noChangeAspect="1"/>
          </p:cNvPicPr>
          <p:nvPr/>
        </p:nvPicPr>
        <p:blipFill>
          <a:blip r:embed="rId2"/>
          <a:stretch>
            <a:fillRect/>
          </a:stretch>
        </p:blipFill>
        <p:spPr>
          <a:xfrm>
            <a:off x="389744" y="47229"/>
            <a:ext cx="1384717" cy="1807418"/>
          </a:xfrm>
          <a:prstGeom prst="rect">
            <a:avLst/>
          </a:prstGeom>
        </p:spPr>
      </p:pic>
    </p:spTree>
    <p:extLst>
      <p:ext uri="{BB962C8B-B14F-4D97-AF65-F5344CB8AC3E}">
        <p14:creationId xmlns:p14="http://schemas.microsoft.com/office/powerpoint/2010/main" val="2222805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45"/>
          <p:cNvSpPr txBox="1">
            <a:spLocks noGrp="1"/>
          </p:cNvSpPr>
          <p:nvPr>
            <p:ph type="title"/>
          </p:nvPr>
        </p:nvSpPr>
        <p:spPr>
          <a:xfrm>
            <a:off x="5014800" y="1426250"/>
            <a:ext cx="3409200" cy="78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Quality Focus Essay (QFE)</a:t>
            </a:r>
            <a:endParaRPr sz="3600"/>
          </a:p>
        </p:txBody>
      </p:sp>
      <p:sp>
        <p:nvSpPr>
          <p:cNvPr id="1106" name="Google Shape;1106;p45"/>
          <p:cNvSpPr txBox="1">
            <a:spLocks noGrp="1"/>
          </p:cNvSpPr>
          <p:nvPr>
            <p:ph type="subTitle" idx="1"/>
          </p:nvPr>
        </p:nvSpPr>
        <p:spPr>
          <a:xfrm>
            <a:off x="5015250" y="2296450"/>
            <a:ext cx="3408600" cy="14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Commitment to address two or three areas for further study, improvement, and enhancement of academic quality that are hoped to enhance student outcomes and success</a:t>
            </a:r>
            <a:endParaRPr/>
          </a:p>
        </p:txBody>
      </p:sp>
      <p:grpSp>
        <p:nvGrpSpPr>
          <p:cNvPr id="1107" name="Google Shape;1107;p45"/>
          <p:cNvGrpSpPr/>
          <p:nvPr/>
        </p:nvGrpSpPr>
        <p:grpSpPr>
          <a:xfrm>
            <a:off x="6094100" y="4464600"/>
            <a:ext cx="1250450" cy="138900"/>
            <a:chOff x="7173550" y="540000"/>
            <a:chExt cx="1250450" cy="138900"/>
          </a:xfrm>
        </p:grpSpPr>
        <p:sp>
          <p:nvSpPr>
            <p:cNvPr id="1108" name="Google Shape;1108;p45"/>
            <p:cNvSpPr/>
            <p:nvPr/>
          </p:nvSpPr>
          <p:spPr>
            <a:xfrm>
              <a:off x="7173550" y="540000"/>
              <a:ext cx="138900" cy="13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5"/>
            <p:cNvSpPr/>
            <p:nvPr/>
          </p:nvSpPr>
          <p:spPr>
            <a:xfrm>
              <a:off x="7395860" y="540000"/>
              <a:ext cx="138900" cy="13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5"/>
            <p:cNvSpPr/>
            <p:nvPr/>
          </p:nvSpPr>
          <p:spPr>
            <a:xfrm>
              <a:off x="7618170" y="540000"/>
              <a:ext cx="138900" cy="13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5"/>
            <p:cNvSpPr/>
            <p:nvPr/>
          </p:nvSpPr>
          <p:spPr>
            <a:xfrm>
              <a:off x="7840480" y="540000"/>
              <a:ext cx="138900" cy="13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5"/>
            <p:cNvSpPr/>
            <p:nvPr/>
          </p:nvSpPr>
          <p:spPr>
            <a:xfrm>
              <a:off x="8062790" y="540000"/>
              <a:ext cx="138900" cy="13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5"/>
            <p:cNvSpPr/>
            <p:nvPr/>
          </p:nvSpPr>
          <p:spPr>
            <a:xfrm>
              <a:off x="8285100" y="540000"/>
              <a:ext cx="138900" cy="13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21" name="Google Shape;1121;p45" descr="Magnifying glasses on yellow backdrop"/>
          <p:cNvPicPr preferRelativeResize="0"/>
          <p:nvPr/>
        </p:nvPicPr>
        <p:blipFill>
          <a:blip r:embed="rId3"/>
          <a:srcRect l="16627" r="16627"/>
          <a:stretch/>
        </p:blipFill>
        <p:spPr>
          <a:xfrm>
            <a:off x="720000" y="951750"/>
            <a:ext cx="3240000" cy="32400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C12D3-7D99-50D1-A53D-812D5FBC9C88}"/>
              </a:ext>
            </a:extLst>
          </p:cNvPr>
          <p:cNvSpPr>
            <a:spLocks noGrp="1"/>
          </p:cNvSpPr>
          <p:nvPr>
            <p:ph type="title"/>
          </p:nvPr>
        </p:nvSpPr>
        <p:spPr/>
        <p:txBody>
          <a:bodyPr/>
          <a:lstStyle/>
          <a:p>
            <a:r>
              <a:rPr lang="en-US"/>
              <a:t>Elements of the QFE</a:t>
            </a:r>
          </a:p>
        </p:txBody>
      </p:sp>
      <p:sp>
        <p:nvSpPr>
          <p:cNvPr id="8" name="Google Shape;878;p38">
            <a:extLst>
              <a:ext uri="{FF2B5EF4-FFF2-40B4-BE49-F238E27FC236}">
                <a16:creationId xmlns:a16="http://schemas.microsoft.com/office/drawing/2014/main" id="{E48FB1D1-BAA5-A865-EC01-836EBA696086}"/>
              </a:ext>
            </a:extLst>
          </p:cNvPr>
          <p:cNvSpPr txBox="1">
            <a:spLocks/>
          </p:cNvSpPr>
          <p:nvPr/>
        </p:nvSpPr>
        <p:spPr>
          <a:xfrm>
            <a:off x="1935000" y="1925806"/>
            <a:ext cx="2485500" cy="648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atin typeface="+mn-lt"/>
              </a:rPr>
              <a:t>Grounded and informed by the results of the self-evaluation process</a:t>
            </a:r>
          </a:p>
        </p:txBody>
      </p:sp>
      <p:sp>
        <p:nvSpPr>
          <p:cNvPr id="9" name="Google Shape;879;p38">
            <a:extLst>
              <a:ext uri="{FF2B5EF4-FFF2-40B4-BE49-F238E27FC236}">
                <a16:creationId xmlns:a16="http://schemas.microsoft.com/office/drawing/2014/main" id="{0D3DA948-7237-5EEF-830B-776A4D0EAF5A}"/>
              </a:ext>
            </a:extLst>
          </p:cNvPr>
          <p:cNvSpPr txBox="1">
            <a:spLocks/>
          </p:cNvSpPr>
          <p:nvPr/>
        </p:nvSpPr>
        <p:spPr>
          <a:xfrm>
            <a:off x="1935000" y="1421006"/>
            <a:ext cx="2485500" cy="420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a:latin typeface="+mj-lt"/>
              </a:rPr>
              <a:t>Aligned</a:t>
            </a:r>
            <a:endParaRPr lang="en-US" b="1">
              <a:latin typeface="+mj-lt"/>
            </a:endParaRPr>
          </a:p>
        </p:txBody>
      </p:sp>
      <p:sp>
        <p:nvSpPr>
          <p:cNvPr id="12" name="Google Shape;882;p38">
            <a:extLst>
              <a:ext uri="{FF2B5EF4-FFF2-40B4-BE49-F238E27FC236}">
                <a16:creationId xmlns:a16="http://schemas.microsoft.com/office/drawing/2014/main" id="{CB292457-7717-4058-9784-8E1BE23C69BD}"/>
              </a:ext>
            </a:extLst>
          </p:cNvPr>
          <p:cNvSpPr/>
          <p:nvPr/>
        </p:nvSpPr>
        <p:spPr>
          <a:xfrm>
            <a:off x="793025" y="1549756"/>
            <a:ext cx="982800" cy="982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83;p38">
            <a:extLst>
              <a:ext uri="{FF2B5EF4-FFF2-40B4-BE49-F238E27FC236}">
                <a16:creationId xmlns:a16="http://schemas.microsoft.com/office/drawing/2014/main" id="{745C645E-7527-CCBC-2254-3F2CFDB4DDBA}"/>
              </a:ext>
            </a:extLst>
          </p:cNvPr>
          <p:cNvSpPr/>
          <p:nvPr/>
        </p:nvSpPr>
        <p:spPr>
          <a:xfrm>
            <a:off x="793025" y="3153756"/>
            <a:ext cx="982800" cy="982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4;p38">
            <a:extLst>
              <a:ext uri="{FF2B5EF4-FFF2-40B4-BE49-F238E27FC236}">
                <a16:creationId xmlns:a16="http://schemas.microsoft.com/office/drawing/2014/main" id="{5048FC0A-2BE7-A30E-F955-3BD181440A1D}"/>
              </a:ext>
            </a:extLst>
          </p:cNvPr>
          <p:cNvSpPr/>
          <p:nvPr/>
        </p:nvSpPr>
        <p:spPr>
          <a:xfrm>
            <a:off x="4730275" y="1549756"/>
            <a:ext cx="982800" cy="982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5;p38">
            <a:extLst>
              <a:ext uri="{FF2B5EF4-FFF2-40B4-BE49-F238E27FC236}">
                <a16:creationId xmlns:a16="http://schemas.microsoft.com/office/drawing/2014/main" id="{8895C194-7800-A4F5-2DF0-B0236B2A8D11}"/>
              </a:ext>
            </a:extLst>
          </p:cNvPr>
          <p:cNvSpPr/>
          <p:nvPr/>
        </p:nvSpPr>
        <p:spPr>
          <a:xfrm>
            <a:off x="4730275" y="3153756"/>
            <a:ext cx="982800" cy="98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886;p38">
            <a:extLst>
              <a:ext uri="{FF2B5EF4-FFF2-40B4-BE49-F238E27FC236}">
                <a16:creationId xmlns:a16="http://schemas.microsoft.com/office/drawing/2014/main" id="{D4DC9758-81F6-DBDF-C509-1281B8D4334C}"/>
              </a:ext>
            </a:extLst>
          </p:cNvPr>
          <p:cNvCxnSpPr/>
          <p:nvPr/>
        </p:nvCxnSpPr>
        <p:spPr>
          <a:xfrm>
            <a:off x="1935000" y="1911006"/>
            <a:ext cx="2276100" cy="0"/>
          </a:xfrm>
          <a:prstGeom prst="straightConnector1">
            <a:avLst/>
          </a:prstGeom>
          <a:noFill/>
          <a:ln w="28575" cap="flat" cmpd="sng">
            <a:solidFill>
              <a:schemeClr val="lt2"/>
            </a:solidFill>
            <a:prstDash val="solid"/>
            <a:round/>
            <a:headEnd type="none" w="med" len="med"/>
            <a:tailEnd type="none" w="med" len="med"/>
          </a:ln>
        </p:spPr>
      </p:cxnSp>
      <p:cxnSp>
        <p:nvCxnSpPr>
          <p:cNvPr id="17" name="Google Shape;887;p38">
            <a:extLst>
              <a:ext uri="{FF2B5EF4-FFF2-40B4-BE49-F238E27FC236}">
                <a16:creationId xmlns:a16="http://schemas.microsoft.com/office/drawing/2014/main" id="{3A26969D-2139-EEB5-B5D7-B6FBABE3A13A}"/>
              </a:ext>
            </a:extLst>
          </p:cNvPr>
          <p:cNvCxnSpPr/>
          <p:nvPr/>
        </p:nvCxnSpPr>
        <p:spPr>
          <a:xfrm>
            <a:off x="5865475" y="1911006"/>
            <a:ext cx="2276100" cy="0"/>
          </a:xfrm>
          <a:prstGeom prst="straightConnector1">
            <a:avLst/>
          </a:prstGeom>
          <a:noFill/>
          <a:ln w="28575" cap="flat" cmpd="sng">
            <a:solidFill>
              <a:schemeClr val="accent1"/>
            </a:solidFill>
            <a:prstDash val="solid"/>
            <a:round/>
            <a:headEnd type="none" w="med" len="med"/>
            <a:tailEnd type="none" w="med" len="med"/>
          </a:ln>
        </p:spPr>
      </p:cxnSp>
      <p:cxnSp>
        <p:nvCxnSpPr>
          <p:cNvPr id="18" name="Google Shape;888;p38">
            <a:extLst>
              <a:ext uri="{FF2B5EF4-FFF2-40B4-BE49-F238E27FC236}">
                <a16:creationId xmlns:a16="http://schemas.microsoft.com/office/drawing/2014/main" id="{239FBE9C-C08C-83BE-3C88-3ACA8FD40115}"/>
              </a:ext>
            </a:extLst>
          </p:cNvPr>
          <p:cNvCxnSpPr/>
          <p:nvPr/>
        </p:nvCxnSpPr>
        <p:spPr>
          <a:xfrm>
            <a:off x="1935000" y="3525106"/>
            <a:ext cx="2276100" cy="0"/>
          </a:xfrm>
          <a:prstGeom prst="straightConnector1">
            <a:avLst/>
          </a:prstGeom>
          <a:noFill/>
          <a:ln w="28575" cap="flat" cmpd="sng">
            <a:solidFill>
              <a:schemeClr val="accent2"/>
            </a:solidFill>
            <a:prstDash val="solid"/>
            <a:round/>
            <a:headEnd type="none" w="med" len="med"/>
            <a:tailEnd type="none" w="med" len="med"/>
          </a:ln>
        </p:spPr>
      </p:cxnSp>
      <p:cxnSp>
        <p:nvCxnSpPr>
          <p:cNvPr id="19" name="Google Shape;889;p38">
            <a:extLst>
              <a:ext uri="{FF2B5EF4-FFF2-40B4-BE49-F238E27FC236}">
                <a16:creationId xmlns:a16="http://schemas.microsoft.com/office/drawing/2014/main" id="{6C7898E8-B796-47F9-0C6E-C40726971C7A}"/>
              </a:ext>
            </a:extLst>
          </p:cNvPr>
          <p:cNvCxnSpPr/>
          <p:nvPr/>
        </p:nvCxnSpPr>
        <p:spPr>
          <a:xfrm>
            <a:off x="5865475" y="3525106"/>
            <a:ext cx="2276100" cy="0"/>
          </a:xfrm>
          <a:prstGeom prst="straightConnector1">
            <a:avLst/>
          </a:prstGeom>
          <a:noFill/>
          <a:ln w="28575" cap="flat" cmpd="sng">
            <a:solidFill>
              <a:schemeClr val="accent3"/>
            </a:solidFill>
            <a:prstDash val="solid"/>
            <a:round/>
            <a:headEnd type="none" w="med" len="med"/>
            <a:tailEnd type="none" w="med" len="med"/>
          </a:ln>
        </p:spPr>
      </p:cxnSp>
      <p:grpSp>
        <p:nvGrpSpPr>
          <p:cNvPr id="20" name="Google Shape;890;p38">
            <a:extLst>
              <a:ext uri="{FF2B5EF4-FFF2-40B4-BE49-F238E27FC236}">
                <a16:creationId xmlns:a16="http://schemas.microsoft.com/office/drawing/2014/main" id="{AE7DC56A-FBCB-2F13-2E82-43B2E82C9E81}"/>
              </a:ext>
            </a:extLst>
          </p:cNvPr>
          <p:cNvGrpSpPr/>
          <p:nvPr/>
        </p:nvGrpSpPr>
        <p:grpSpPr>
          <a:xfrm>
            <a:off x="5076929" y="1816894"/>
            <a:ext cx="289493" cy="448524"/>
            <a:chOff x="2150609" y="1282115"/>
            <a:chExt cx="236630" cy="366621"/>
          </a:xfrm>
        </p:grpSpPr>
        <p:sp>
          <p:nvSpPr>
            <p:cNvPr id="21" name="Google Shape;891;p38">
              <a:extLst>
                <a:ext uri="{FF2B5EF4-FFF2-40B4-BE49-F238E27FC236}">
                  <a16:creationId xmlns:a16="http://schemas.microsoft.com/office/drawing/2014/main" id="{B8A45EEB-728E-AAAC-583F-D4822D63D65D}"/>
                </a:ext>
              </a:extLst>
            </p:cNvPr>
            <p:cNvSpPr/>
            <p:nvPr/>
          </p:nvSpPr>
          <p:spPr>
            <a:xfrm>
              <a:off x="2150609" y="1282115"/>
              <a:ext cx="236630" cy="366621"/>
            </a:xfrm>
            <a:custGeom>
              <a:avLst/>
              <a:gdLst/>
              <a:ahLst/>
              <a:cxnLst/>
              <a:rect l="l" t="t" r="r" b="b"/>
              <a:pathLst>
                <a:path w="10751" h="16657" extrusionOk="0">
                  <a:moveTo>
                    <a:pt x="9278" y="982"/>
                  </a:moveTo>
                  <a:cubicBezTo>
                    <a:pt x="9547" y="982"/>
                    <a:pt x="9769" y="1203"/>
                    <a:pt x="9769" y="1473"/>
                  </a:cubicBezTo>
                  <a:lnTo>
                    <a:pt x="9769" y="12761"/>
                  </a:lnTo>
                  <a:lnTo>
                    <a:pt x="982" y="12761"/>
                  </a:lnTo>
                  <a:lnTo>
                    <a:pt x="982" y="1473"/>
                  </a:lnTo>
                  <a:cubicBezTo>
                    <a:pt x="982" y="1203"/>
                    <a:pt x="1204" y="982"/>
                    <a:pt x="1472" y="982"/>
                  </a:cubicBezTo>
                  <a:close/>
                  <a:moveTo>
                    <a:pt x="9769" y="13728"/>
                  </a:moveTo>
                  <a:lnTo>
                    <a:pt x="9769" y="15200"/>
                  </a:lnTo>
                  <a:cubicBezTo>
                    <a:pt x="9769" y="15469"/>
                    <a:pt x="9547" y="15691"/>
                    <a:pt x="9278" y="15691"/>
                  </a:cubicBezTo>
                  <a:lnTo>
                    <a:pt x="1472" y="15691"/>
                  </a:lnTo>
                  <a:cubicBezTo>
                    <a:pt x="1204" y="15691"/>
                    <a:pt x="982" y="15469"/>
                    <a:pt x="982" y="15200"/>
                  </a:cubicBezTo>
                  <a:lnTo>
                    <a:pt x="982" y="13728"/>
                  </a:lnTo>
                  <a:close/>
                  <a:moveTo>
                    <a:pt x="1472" y="0"/>
                  </a:moveTo>
                  <a:cubicBezTo>
                    <a:pt x="665" y="0"/>
                    <a:pt x="0" y="665"/>
                    <a:pt x="0" y="1473"/>
                  </a:cubicBezTo>
                  <a:lnTo>
                    <a:pt x="0" y="15200"/>
                  </a:lnTo>
                  <a:cubicBezTo>
                    <a:pt x="0" y="16008"/>
                    <a:pt x="665" y="16656"/>
                    <a:pt x="1472" y="16656"/>
                  </a:cubicBezTo>
                  <a:lnTo>
                    <a:pt x="9278" y="16656"/>
                  </a:lnTo>
                  <a:cubicBezTo>
                    <a:pt x="10085" y="16656"/>
                    <a:pt x="10750" y="16008"/>
                    <a:pt x="10750" y="15200"/>
                  </a:cubicBezTo>
                  <a:lnTo>
                    <a:pt x="10750" y="1473"/>
                  </a:lnTo>
                  <a:cubicBezTo>
                    <a:pt x="10750" y="665"/>
                    <a:pt x="10085" y="0"/>
                    <a:pt x="9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92;p38">
              <a:extLst>
                <a:ext uri="{FF2B5EF4-FFF2-40B4-BE49-F238E27FC236}">
                  <a16:creationId xmlns:a16="http://schemas.microsoft.com/office/drawing/2014/main" id="{92BFBF2B-F7F2-DDEA-C772-F0AB0E8E901D}"/>
                </a:ext>
              </a:extLst>
            </p:cNvPr>
            <p:cNvSpPr/>
            <p:nvPr/>
          </p:nvSpPr>
          <p:spPr>
            <a:xfrm>
              <a:off x="2247475" y="1324991"/>
              <a:ext cx="42875" cy="21614"/>
            </a:xfrm>
            <a:custGeom>
              <a:avLst/>
              <a:gdLst/>
              <a:ahLst/>
              <a:cxnLst/>
              <a:rect l="l" t="t" r="r" b="b"/>
              <a:pathLst>
                <a:path w="1948" h="982" extrusionOk="0">
                  <a:moveTo>
                    <a:pt x="491" y="0"/>
                  </a:moveTo>
                  <a:cubicBezTo>
                    <a:pt x="222" y="0"/>
                    <a:pt x="1" y="222"/>
                    <a:pt x="1" y="490"/>
                  </a:cubicBezTo>
                  <a:cubicBezTo>
                    <a:pt x="1" y="760"/>
                    <a:pt x="222" y="982"/>
                    <a:pt x="491" y="982"/>
                  </a:cubicBezTo>
                  <a:lnTo>
                    <a:pt x="1457" y="982"/>
                  </a:lnTo>
                  <a:cubicBezTo>
                    <a:pt x="1726" y="982"/>
                    <a:pt x="1948" y="760"/>
                    <a:pt x="1948" y="490"/>
                  </a:cubicBezTo>
                  <a:cubicBezTo>
                    <a:pt x="1948" y="222"/>
                    <a:pt x="1726" y="0"/>
                    <a:pt x="1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93;p38">
              <a:extLst>
                <a:ext uri="{FF2B5EF4-FFF2-40B4-BE49-F238E27FC236}">
                  <a16:creationId xmlns:a16="http://schemas.microsoft.com/office/drawing/2014/main" id="{57816247-8452-74FF-8E64-32016B1544E4}"/>
                </a:ext>
              </a:extLst>
            </p:cNvPr>
            <p:cNvSpPr/>
            <p:nvPr/>
          </p:nvSpPr>
          <p:spPr>
            <a:xfrm>
              <a:off x="2193815" y="1368857"/>
              <a:ext cx="151957" cy="150240"/>
            </a:xfrm>
            <a:custGeom>
              <a:avLst/>
              <a:gdLst/>
              <a:ahLst/>
              <a:cxnLst/>
              <a:rect l="l" t="t" r="r" b="b"/>
              <a:pathLst>
                <a:path w="6904" h="6826" extrusionOk="0">
                  <a:moveTo>
                    <a:pt x="6336" y="1"/>
                  </a:moveTo>
                  <a:cubicBezTo>
                    <a:pt x="6178" y="1"/>
                    <a:pt x="6027" y="75"/>
                    <a:pt x="5937" y="224"/>
                  </a:cubicBezTo>
                  <a:lnTo>
                    <a:pt x="4307" y="2646"/>
                  </a:lnTo>
                  <a:lnTo>
                    <a:pt x="3752" y="2092"/>
                  </a:lnTo>
                  <a:cubicBezTo>
                    <a:pt x="3667" y="2006"/>
                    <a:pt x="3543" y="1947"/>
                    <a:pt x="3415" y="1947"/>
                  </a:cubicBezTo>
                  <a:cubicBezTo>
                    <a:pt x="3401" y="1947"/>
                    <a:pt x="3387" y="1947"/>
                    <a:pt x="3372" y="1949"/>
                  </a:cubicBezTo>
                  <a:cubicBezTo>
                    <a:pt x="3214" y="1965"/>
                    <a:pt x="3087" y="2044"/>
                    <a:pt x="3009" y="2171"/>
                  </a:cubicBezTo>
                  <a:lnTo>
                    <a:pt x="1947" y="3754"/>
                  </a:lnTo>
                  <a:lnTo>
                    <a:pt x="1947" y="492"/>
                  </a:lnTo>
                  <a:cubicBezTo>
                    <a:pt x="1947" y="224"/>
                    <a:pt x="1726" y="2"/>
                    <a:pt x="1457" y="2"/>
                  </a:cubicBezTo>
                  <a:cubicBezTo>
                    <a:pt x="1187" y="2"/>
                    <a:pt x="966" y="224"/>
                    <a:pt x="966" y="492"/>
                  </a:cubicBezTo>
                  <a:lnTo>
                    <a:pt x="966" y="4879"/>
                  </a:lnTo>
                  <a:lnTo>
                    <a:pt x="491" y="4879"/>
                  </a:lnTo>
                  <a:cubicBezTo>
                    <a:pt x="222" y="4879"/>
                    <a:pt x="1" y="5100"/>
                    <a:pt x="1" y="5369"/>
                  </a:cubicBezTo>
                  <a:cubicBezTo>
                    <a:pt x="1" y="5639"/>
                    <a:pt x="222" y="5860"/>
                    <a:pt x="491" y="5860"/>
                  </a:cubicBezTo>
                  <a:lnTo>
                    <a:pt x="966" y="5860"/>
                  </a:lnTo>
                  <a:lnTo>
                    <a:pt x="966" y="6350"/>
                  </a:lnTo>
                  <a:cubicBezTo>
                    <a:pt x="966" y="6620"/>
                    <a:pt x="1187" y="6825"/>
                    <a:pt x="1457" y="6825"/>
                  </a:cubicBezTo>
                  <a:cubicBezTo>
                    <a:pt x="1726" y="6825"/>
                    <a:pt x="1947" y="6620"/>
                    <a:pt x="1947" y="6350"/>
                  </a:cubicBezTo>
                  <a:lnTo>
                    <a:pt x="1947" y="5860"/>
                  </a:lnTo>
                  <a:lnTo>
                    <a:pt x="6349" y="5860"/>
                  </a:lnTo>
                  <a:cubicBezTo>
                    <a:pt x="6619" y="5860"/>
                    <a:pt x="6824" y="5639"/>
                    <a:pt x="6824" y="5369"/>
                  </a:cubicBezTo>
                  <a:cubicBezTo>
                    <a:pt x="6824" y="5100"/>
                    <a:pt x="6619" y="4879"/>
                    <a:pt x="6349" y="4879"/>
                  </a:cubicBezTo>
                  <a:lnTo>
                    <a:pt x="2375" y="4879"/>
                  </a:lnTo>
                  <a:lnTo>
                    <a:pt x="3484" y="3200"/>
                  </a:lnTo>
                  <a:lnTo>
                    <a:pt x="4037" y="3754"/>
                  </a:lnTo>
                  <a:cubicBezTo>
                    <a:pt x="4137" y="3854"/>
                    <a:pt x="4266" y="3902"/>
                    <a:pt x="4393" y="3902"/>
                  </a:cubicBezTo>
                  <a:cubicBezTo>
                    <a:pt x="4549" y="3902"/>
                    <a:pt x="4702" y="3830"/>
                    <a:pt x="4797" y="3691"/>
                  </a:cubicBezTo>
                  <a:lnTo>
                    <a:pt x="6745" y="762"/>
                  </a:lnTo>
                  <a:cubicBezTo>
                    <a:pt x="6904" y="540"/>
                    <a:pt x="6840" y="224"/>
                    <a:pt x="6619" y="81"/>
                  </a:cubicBezTo>
                  <a:cubicBezTo>
                    <a:pt x="6529" y="27"/>
                    <a:pt x="6431" y="1"/>
                    <a:pt x="6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94;p38">
              <a:extLst>
                <a:ext uri="{FF2B5EF4-FFF2-40B4-BE49-F238E27FC236}">
                  <a16:creationId xmlns:a16="http://schemas.microsoft.com/office/drawing/2014/main" id="{1D420A2D-47B5-2A2A-3535-061B02FE6633}"/>
                </a:ext>
              </a:extLst>
            </p:cNvPr>
            <p:cNvSpPr/>
            <p:nvPr/>
          </p:nvSpPr>
          <p:spPr>
            <a:xfrm>
              <a:off x="2247475" y="1595054"/>
              <a:ext cx="42875" cy="21614"/>
            </a:xfrm>
            <a:custGeom>
              <a:avLst/>
              <a:gdLst/>
              <a:ahLst/>
              <a:cxnLst/>
              <a:rect l="l" t="t" r="r" b="b"/>
              <a:pathLst>
                <a:path w="1948" h="982" extrusionOk="0">
                  <a:moveTo>
                    <a:pt x="491" y="0"/>
                  </a:moveTo>
                  <a:cubicBezTo>
                    <a:pt x="222" y="0"/>
                    <a:pt x="1" y="222"/>
                    <a:pt x="1" y="492"/>
                  </a:cubicBezTo>
                  <a:cubicBezTo>
                    <a:pt x="1" y="760"/>
                    <a:pt x="222" y="982"/>
                    <a:pt x="491" y="982"/>
                  </a:cubicBezTo>
                  <a:lnTo>
                    <a:pt x="1457" y="982"/>
                  </a:lnTo>
                  <a:cubicBezTo>
                    <a:pt x="1726" y="982"/>
                    <a:pt x="1948" y="760"/>
                    <a:pt x="1948" y="492"/>
                  </a:cubicBezTo>
                  <a:cubicBezTo>
                    <a:pt x="1948" y="222"/>
                    <a:pt x="1726" y="0"/>
                    <a:pt x="1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895;p38">
            <a:extLst>
              <a:ext uri="{FF2B5EF4-FFF2-40B4-BE49-F238E27FC236}">
                <a16:creationId xmlns:a16="http://schemas.microsoft.com/office/drawing/2014/main" id="{B20047A6-D9BE-A32D-98C5-D42F8E5C0DF7}"/>
              </a:ext>
            </a:extLst>
          </p:cNvPr>
          <p:cNvGrpSpPr/>
          <p:nvPr/>
        </p:nvGrpSpPr>
        <p:grpSpPr>
          <a:xfrm>
            <a:off x="1059732" y="1843956"/>
            <a:ext cx="449385" cy="394400"/>
            <a:chOff x="1427493" y="1999994"/>
            <a:chExt cx="367325" cy="322380"/>
          </a:xfrm>
        </p:grpSpPr>
        <p:sp>
          <p:nvSpPr>
            <p:cNvPr id="26" name="Google Shape;896;p38">
              <a:extLst>
                <a:ext uri="{FF2B5EF4-FFF2-40B4-BE49-F238E27FC236}">
                  <a16:creationId xmlns:a16="http://schemas.microsoft.com/office/drawing/2014/main" id="{11A9080D-3093-E0C9-2709-61782AED7E63}"/>
                </a:ext>
              </a:extLst>
            </p:cNvPr>
            <p:cNvSpPr/>
            <p:nvPr/>
          </p:nvSpPr>
          <p:spPr>
            <a:xfrm>
              <a:off x="1427493" y="1999994"/>
              <a:ext cx="367325" cy="257891"/>
            </a:xfrm>
            <a:custGeom>
              <a:avLst/>
              <a:gdLst/>
              <a:ahLst/>
              <a:cxnLst/>
              <a:rect l="l" t="t" r="r" b="b"/>
              <a:pathLst>
                <a:path w="16689" h="11717" extrusionOk="0">
                  <a:moveTo>
                    <a:pt x="15533" y="2930"/>
                  </a:moveTo>
                  <a:lnTo>
                    <a:pt x="13855" y="8788"/>
                  </a:lnTo>
                  <a:lnTo>
                    <a:pt x="5763" y="8788"/>
                  </a:lnTo>
                  <a:lnTo>
                    <a:pt x="4465" y="2930"/>
                  </a:lnTo>
                  <a:close/>
                  <a:moveTo>
                    <a:pt x="491" y="0"/>
                  </a:moveTo>
                  <a:cubicBezTo>
                    <a:pt x="222" y="0"/>
                    <a:pt x="0" y="222"/>
                    <a:pt x="0" y="491"/>
                  </a:cubicBezTo>
                  <a:cubicBezTo>
                    <a:pt x="0" y="760"/>
                    <a:pt x="222" y="982"/>
                    <a:pt x="491" y="982"/>
                  </a:cubicBezTo>
                  <a:lnTo>
                    <a:pt x="3025" y="982"/>
                  </a:lnTo>
                  <a:cubicBezTo>
                    <a:pt x="3088" y="1251"/>
                    <a:pt x="4703" y="8486"/>
                    <a:pt x="4798" y="8915"/>
                  </a:cubicBezTo>
                  <a:cubicBezTo>
                    <a:pt x="4275" y="9136"/>
                    <a:pt x="3911" y="9658"/>
                    <a:pt x="3911" y="10260"/>
                  </a:cubicBezTo>
                  <a:cubicBezTo>
                    <a:pt x="3911" y="11068"/>
                    <a:pt x="4560" y="11716"/>
                    <a:pt x="5368" y="11716"/>
                  </a:cubicBezTo>
                  <a:lnTo>
                    <a:pt x="14218" y="11716"/>
                  </a:lnTo>
                  <a:cubicBezTo>
                    <a:pt x="14488" y="11716"/>
                    <a:pt x="14710" y="11495"/>
                    <a:pt x="14710" y="11226"/>
                  </a:cubicBezTo>
                  <a:cubicBezTo>
                    <a:pt x="14710" y="10956"/>
                    <a:pt x="14488" y="10735"/>
                    <a:pt x="14218" y="10735"/>
                  </a:cubicBezTo>
                  <a:lnTo>
                    <a:pt x="5368" y="10735"/>
                  </a:lnTo>
                  <a:cubicBezTo>
                    <a:pt x="5098" y="10735"/>
                    <a:pt x="4893" y="10530"/>
                    <a:pt x="4893" y="10260"/>
                  </a:cubicBezTo>
                  <a:cubicBezTo>
                    <a:pt x="4893" y="9991"/>
                    <a:pt x="5098" y="9770"/>
                    <a:pt x="5368" y="9770"/>
                  </a:cubicBezTo>
                  <a:lnTo>
                    <a:pt x="14218" y="9770"/>
                  </a:lnTo>
                  <a:cubicBezTo>
                    <a:pt x="14440" y="9770"/>
                    <a:pt x="14630" y="9626"/>
                    <a:pt x="14693" y="9405"/>
                  </a:cubicBezTo>
                  <a:lnTo>
                    <a:pt x="16641" y="2581"/>
                  </a:lnTo>
                  <a:cubicBezTo>
                    <a:pt x="16688" y="2423"/>
                    <a:pt x="16656" y="2265"/>
                    <a:pt x="16561" y="2153"/>
                  </a:cubicBezTo>
                  <a:cubicBezTo>
                    <a:pt x="16483" y="2027"/>
                    <a:pt x="16325" y="1948"/>
                    <a:pt x="16181" y="1948"/>
                  </a:cubicBezTo>
                  <a:lnTo>
                    <a:pt x="4243" y="1948"/>
                  </a:lnTo>
                  <a:lnTo>
                    <a:pt x="3895" y="380"/>
                  </a:lnTo>
                  <a:cubicBezTo>
                    <a:pt x="3848" y="158"/>
                    <a:pt x="3658" y="0"/>
                    <a:pt x="3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97;p38">
              <a:extLst>
                <a:ext uri="{FF2B5EF4-FFF2-40B4-BE49-F238E27FC236}">
                  <a16:creationId xmlns:a16="http://schemas.microsoft.com/office/drawing/2014/main" id="{97D715D5-1E24-F54E-011B-EEFBCF90E373}"/>
                </a:ext>
              </a:extLst>
            </p:cNvPr>
            <p:cNvSpPr/>
            <p:nvPr/>
          </p:nvSpPr>
          <p:spPr>
            <a:xfrm>
              <a:off x="1535188" y="2257863"/>
              <a:ext cx="64467" cy="64511"/>
            </a:xfrm>
            <a:custGeom>
              <a:avLst/>
              <a:gdLst/>
              <a:ahLst/>
              <a:cxnLst/>
              <a:rect l="l" t="t" r="r" b="b"/>
              <a:pathLst>
                <a:path w="2929" h="2931" extrusionOk="0">
                  <a:moveTo>
                    <a:pt x="1457" y="982"/>
                  </a:moveTo>
                  <a:cubicBezTo>
                    <a:pt x="1725" y="982"/>
                    <a:pt x="1947" y="1204"/>
                    <a:pt x="1947" y="1474"/>
                  </a:cubicBezTo>
                  <a:cubicBezTo>
                    <a:pt x="1947" y="1742"/>
                    <a:pt x="1725" y="1949"/>
                    <a:pt x="1457" y="1949"/>
                  </a:cubicBezTo>
                  <a:cubicBezTo>
                    <a:pt x="1187" y="1949"/>
                    <a:pt x="965" y="1742"/>
                    <a:pt x="965" y="1474"/>
                  </a:cubicBezTo>
                  <a:cubicBezTo>
                    <a:pt x="965" y="1204"/>
                    <a:pt x="1187" y="982"/>
                    <a:pt x="1457" y="982"/>
                  </a:cubicBezTo>
                  <a:close/>
                  <a:moveTo>
                    <a:pt x="1457" y="0"/>
                  </a:moveTo>
                  <a:cubicBezTo>
                    <a:pt x="649" y="0"/>
                    <a:pt x="0" y="665"/>
                    <a:pt x="0" y="1474"/>
                  </a:cubicBezTo>
                  <a:cubicBezTo>
                    <a:pt x="0" y="2280"/>
                    <a:pt x="649" y="2930"/>
                    <a:pt x="1457" y="2930"/>
                  </a:cubicBezTo>
                  <a:cubicBezTo>
                    <a:pt x="2264" y="2930"/>
                    <a:pt x="2929" y="2280"/>
                    <a:pt x="2929" y="1474"/>
                  </a:cubicBezTo>
                  <a:cubicBezTo>
                    <a:pt x="2929" y="665"/>
                    <a:pt x="2264" y="0"/>
                    <a:pt x="1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98;p38">
              <a:extLst>
                <a:ext uri="{FF2B5EF4-FFF2-40B4-BE49-F238E27FC236}">
                  <a16:creationId xmlns:a16="http://schemas.microsoft.com/office/drawing/2014/main" id="{9A2F6174-8B64-78F8-A88A-2081CA20F7FE}"/>
                </a:ext>
              </a:extLst>
            </p:cNvPr>
            <p:cNvSpPr/>
            <p:nvPr/>
          </p:nvSpPr>
          <p:spPr>
            <a:xfrm>
              <a:off x="1686749" y="2257863"/>
              <a:ext cx="64511" cy="64511"/>
            </a:xfrm>
            <a:custGeom>
              <a:avLst/>
              <a:gdLst/>
              <a:ahLst/>
              <a:cxnLst/>
              <a:rect l="l" t="t" r="r" b="b"/>
              <a:pathLst>
                <a:path w="2931" h="2931" extrusionOk="0">
                  <a:moveTo>
                    <a:pt x="1474" y="982"/>
                  </a:moveTo>
                  <a:cubicBezTo>
                    <a:pt x="1742" y="982"/>
                    <a:pt x="1964" y="1204"/>
                    <a:pt x="1964" y="1474"/>
                  </a:cubicBezTo>
                  <a:cubicBezTo>
                    <a:pt x="1964" y="1742"/>
                    <a:pt x="1742" y="1949"/>
                    <a:pt x="1474" y="1949"/>
                  </a:cubicBezTo>
                  <a:cubicBezTo>
                    <a:pt x="1204" y="1949"/>
                    <a:pt x="982" y="1742"/>
                    <a:pt x="982" y="1474"/>
                  </a:cubicBezTo>
                  <a:cubicBezTo>
                    <a:pt x="982" y="1204"/>
                    <a:pt x="1204" y="982"/>
                    <a:pt x="1474" y="982"/>
                  </a:cubicBezTo>
                  <a:close/>
                  <a:moveTo>
                    <a:pt x="1474" y="0"/>
                  </a:moveTo>
                  <a:cubicBezTo>
                    <a:pt x="666" y="0"/>
                    <a:pt x="1" y="665"/>
                    <a:pt x="1" y="1474"/>
                  </a:cubicBezTo>
                  <a:cubicBezTo>
                    <a:pt x="1" y="2280"/>
                    <a:pt x="666" y="2930"/>
                    <a:pt x="1474" y="2930"/>
                  </a:cubicBezTo>
                  <a:cubicBezTo>
                    <a:pt x="2281" y="2930"/>
                    <a:pt x="2931" y="2280"/>
                    <a:pt x="2931" y="1474"/>
                  </a:cubicBezTo>
                  <a:cubicBezTo>
                    <a:pt x="2931" y="665"/>
                    <a:pt x="2281"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899;p38">
            <a:extLst>
              <a:ext uri="{FF2B5EF4-FFF2-40B4-BE49-F238E27FC236}">
                <a16:creationId xmlns:a16="http://schemas.microsoft.com/office/drawing/2014/main" id="{D5B4F157-44B1-15B5-7C39-C29AE0A88AB8}"/>
              </a:ext>
            </a:extLst>
          </p:cNvPr>
          <p:cNvGrpSpPr/>
          <p:nvPr/>
        </p:nvGrpSpPr>
        <p:grpSpPr>
          <a:xfrm>
            <a:off x="1059948" y="3460975"/>
            <a:ext cx="448954" cy="368362"/>
            <a:chOff x="1427493" y="2706382"/>
            <a:chExt cx="366973" cy="301097"/>
          </a:xfrm>
        </p:grpSpPr>
        <p:sp>
          <p:nvSpPr>
            <p:cNvPr id="30" name="Google Shape;900;p38">
              <a:extLst>
                <a:ext uri="{FF2B5EF4-FFF2-40B4-BE49-F238E27FC236}">
                  <a16:creationId xmlns:a16="http://schemas.microsoft.com/office/drawing/2014/main" id="{89D67893-CD8B-2DCB-C364-625AD4605F0F}"/>
                </a:ext>
              </a:extLst>
            </p:cNvPr>
            <p:cNvSpPr/>
            <p:nvPr/>
          </p:nvSpPr>
          <p:spPr>
            <a:xfrm>
              <a:off x="1427493" y="2706382"/>
              <a:ext cx="366973" cy="301097"/>
            </a:xfrm>
            <a:custGeom>
              <a:avLst/>
              <a:gdLst/>
              <a:ahLst/>
              <a:cxnLst/>
              <a:rect l="l" t="t" r="r" b="b"/>
              <a:pathLst>
                <a:path w="16673" h="13680" extrusionOk="0">
                  <a:moveTo>
                    <a:pt x="4925" y="5858"/>
                  </a:moveTo>
                  <a:lnTo>
                    <a:pt x="4925" y="11717"/>
                  </a:lnTo>
                  <a:lnTo>
                    <a:pt x="982" y="11717"/>
                  </a:lnTo>
                  <a:lnTo>
                    <a:pt x="982" y="5858"/>
                  </a:lnTo>
                  <a:close/>
                  <a:moveTo>
                    <a:pt x="10766" y="1060"/>
                  </a:moveTo>
                  <a:cubicBezTo>
                    <a:pt x="11336" y="1267"/>
                    <a:pt x="11748" y="1805"/>
                    <a:pt x="11748" y="2438"/>
                  </a:cubicBezTo>
                  <a:lnTo>
                    <a:pt x="11748" y="4892"/>
                  </a:lnTo>
                  <a:lnTo>
                    <a:pt x="11258" y="4892"/>
                  </a:lnTo>
                  <a:cubicBezTo>
                    <a:pt x="10988" y="4892"/>
                    <a:pt x="10783" y="5098"/>
                    <a:pt x="10783" y="5367"/>
                  </a:cubicBezTo>
                  <a:cubicBezTo>
                    <a:pt x="10783" y="5637"/>
                    <a:pt x="10988" y="5858"/>
                    <a:pt x="11258" y="5858"/>
                  </a:cubicBezTo>
                  <a:lnTo>
                    <a:pt x="15200" y="5858"/>
                  </a:lnTo>
                  <a:cubicBezTo>
                    <a:pt x="15470" y="5858"/>
                    <a:pt x="15691" y="6080"/>
                    <a:pt x="15691" y="6349"/>
                  </a:cubicBezTo>
                  <a:cubicBezTo>
                    <a:pt x="15691" y="6618"/>
                    <a:pt x="15470" y="6840"/>
                    <a:pt x="15200" y="6840"/>
                  </a:cubicBezTo>
                  <a:lnTo>
                    <a:pt x="13253" y="6840"/>
                  </a:lnTo>
                  <a:cubicBezTo>
                    <a:pt x="12983" y="6840"/>
                    <a:pt x="12761" y="7062"/>
                    <a:pt x="12761" y="7330"/>
                  </a:cubicBezTo>
                  <a:cubicBezTo>
                    <a:pt x="12761" y="7600"/>
                    <a:pt x="12983" y="7822"/>
                    <a:pt x="13253" y="7822"/>
                  </a:cubicBezTo>
                  <a:lnTo>
                    <a:pt x="15200" y="7822"/>
                  </a:lnTo>
                  <a:cubicBezTo>
                    <a:pt x="15470" y="7822"/>
                    <a:pt x="15691" y="8027"/>
                    <a:pt x="15691" y="8297"/>
                  </a:cubicBezTo>
                  <a:cubicBezTo>
                    <a:pt x="15691" y="8565"/>
                    <a:pt x="15470" y="8787"/>
                    <a:pt x="15200" y="8787"/>
                  </a:cubicBezTo>
                  <a:lnTo>
                    <a:pt x="13253" y="8787"/>
                  </a:lnTo>
                  <a:cubicBezTo>
                    <a:pt x="12983" y="8787"/>
                    <a:pt x="12761" y="9008"/>
                    <a:pt x="12761" y="9278"/>
                  </a:cubicBezTo>
                  <a:cubicBezTo>
                    <a:pt x="12761" y="9547"/>
                    <a:pt x="12983" y="9768"/>
                    <a:pt x="13253" y="9768"/>
                  </a:cubicBezTo>
                  <a:lnTo>
                    <a:pt x="14218" y="9768"/>
                  </a:lnTo>
                  <a:cubicBezTo>
                    <a:pt x="14488" y="9768"/>
                    <a:pt x="14710" y="9990"/>
                    <a:pt x="14710" y="10260"/>
                  </a:cubicBezTo>
                  <a:cubicBezTo>
                    <a:pt x="14710" y="10528"/>
                    <a:pt x="14488" y="10750"/>
                    <a:pt x="14218" y="10750"/>
                  </a:cubicBezTo>
                  <a:lnTo>
                    <a:pt x="13253" y="10750"/>
                  </a:lnTo>
                  <a:cubicBezTo>
                    <a:pt x="12983" y="10750"/>
                    <a:pt x="12761" y="10957"/>
                    <a:pt x="12761" y="11225"/>
                  </a:cubicBezTo>
                  <a:cubicBezTo>
                    <a:pt x="12761" y="11495"/>
                    <a:pt x="12983" y="11717"/>
                    <a:pt x="13253" y="11717"/>
                  </a:cubicBezTo>
                  <a:cubicBezTo>
                    <a:pt x="13521" y="11717"/>
                    <a:pt x="13743" y="11938"/>
                    <a:pt x="13743" y="12207"/>
                  </a:cubicBezTo>
                  <a:cubicBezTo>
                    <a:pt x="13743" y="12477"/>
                    <a:pt x="13521" y="12698"/>
                    <a:pt x="13253" y="12698"/>
                  </a:cubicBezTo>
                  <a:lnTo>
                    <a:pt x="11416" y="12698"/>
                  </a:lnTo>
                  <a:cubicBezTo>
                    <a:pt x="10783" y="12698"/>
                    <a:pt x="10150" y="12603"/>
                    <a:pt x="9548" y="12445"/>
                  </a:cubicBezTo>
                  <a:lnTo>
                    <a:pt x="7838" y="11970"/>
                  </a:lnTo>
                  <a:cubicBezTo>
                    <a:pt x="7236" y="11795"/>
                    <a:pt x="6618" y="11717"/>
                    <a:pt x="6001" y="11717"/>
                  </a:cubicBezTo>
                  <a:lnTo>
                    <a:pt x="5890" y="11717"/>
                  </a:lnTo>
                  <a:lnTo>
                    <a:pt x="5890" y="5858"/>
                  </a:lnTo>
                  <a:lnTo>
                    <a:pt x="6793" y="5858"/>
                  </a:lnTo>
                  <a:cubicBezTo>
                    <a:pt x="7758" y="5858"/>
                    <a:pt x="8661" y="5462"/>
                    <a:pt x="9278" y="4765"/>
                  </a:cubicBezTo>
                  <a:cubicBezTo>
                    <a:pt x="10181" y="3737"/>
                    <a:pt x="10703" y="2422"/>
                    <a:pt x="10766" y="1060"/>
                  </a:cubicBezTo>
                  <a:close/>
                  <a:moveTo>
                    <a:pt x="10291" y="0"/>
                  </a:moveTo>
                  <a:cubicBezTo>
                    <a:pt x="10023" y="0"/>
                    <a:pt x="9801" y="222"/>
                    <a:pt x="9801" y="490"/>
                  </a:cubicBezTo>
                  <a:lnTo>
                    <a:pt x="9801" y="792"/>
                  </a:lnTo>
                  <a:cubicBezTo>
                    <a:pt x="9801" y="2027"/>
                    <a:pt x="9358" y="3198"/>
                    <a:pt x="8550" y="4117"/>
                  </a:cubicBezTo>
                  <a:cubicBezTo>
                    <a:pt x="8107" y="4607"/>
                    <a:pt x="7473" y="4892"/>
                    <a:pt x="6793" y="4892"/>
                  </a:cubicBezTo>
                  <a:lnTo>
                    <a:pt x="491" y="4892"/>
                  </a:lnTo>
                  <a:cubicBezTo>
                    <a:pt x="222" y="4892"/>
                    <a:pt x="0" y="5098"/>
                    <a:pt x="0" y="5367"/>
                  </a:cubicBezTo>
                  <a:lnTo>
                    <a:pt x="0" y="12207"/>
                  </a:lnTo>
                  <a:cubicBezTo>
                    <a:pt x="0" y="12477"/>
                    <a:pt x="222" y="12698"/>
                    <a:pt x="491" y="12698"/>
                  </a:cubicBezTo>
                  <a:lnTo>
                    <a:pt x="6001" y="12698"/>
                  </a:lnTo>
                  <a:cubicBezTo>
                    <a:pt x="6540" y="12698"/>
                    <a:pt x="7062" y="12762"/>
                    <a:pt x="7568" y="12903"/>
                  </a:cubicBezTo>
                  <a:lnTo>
                    <a:pt x="9278" y="13378"/>
                  </a:lnTo>
                  <a:cubicBezTo>
                    <a:pt x="9975" y="13568"/>
                    <a:pt x="10688" y="13680"/>
                    <a:pt x="11416" y="13680"/>
                  </a:cubicBezTo>
                  <a:lnTo>
                    <a:pt x="13253" y="13680"/>
                  </a:lnTo>
                  <a:cubicBezTo>
                    <a:pt x="14060" y="13680"/>
                    <a:pt x="14710" y="13015"/>
                    <a:pt x="14710" y="12207"/>
                  </a:cubicBezTo>
                  <a:cubicBezTo>
                    <a:pt x="14710" y="12017"/>
                    <a:pt x="14678" y="11827"/>
                    <a:pt x="14615" y="11668"/>
                  </a:cubicBezTo>
                  <a:cubicBezTo>
                    <a:pt x="15231" y="11495"/>
                    <a:pt x="15691" y="10925"/>
                    <a:pt x="15691" y="10260"/>
                  </a:cubicBezTo>
                  <a:cubicBezTo>
                    <a:pt x="15691" y="10070"/>
                    <a:pt x="15660" y="9880"/>
                    <a:pt x="15580" y="9722"/>
                  </a:cubicBezTo>
                  <a:cubicBezTo>
                    <a:pt x="16213" y="9547"/>
                    <a:pt x="16673" y="8977"/>
                    <a:pt x="16673" y="8297"/>
                  </a:cubicBezTo>
                  <a:cubicBezTo>
                    <a:pt x="16673" y="7932"/>
                    <a:pt x="16530" y="7584"/>
                    <a:pt x="16293" y="7330"/>
                  </a:cubicBezTo>
                  <a:cubicBezTo>
                    <a:pt x="16530" y="7062"/>
                    <a:pt x="16673" y="6729"/>
                    <a:pt x="16673" y="6349"/>
                  </a:cubicBezTo>
                  <a:cubicBezTo>
                    <a:pt x="16673" y="5542"/>
                    <a:pt x="16008" y="4892"/>
                    <a:pt x="15200" y="4892"/>
                  </a:cubicBezTo>
                  <a:lnTo>
                    <a:pt x="12730" y="4892"/>
                  </a:lnTo>
                  <a:lnTo>
                    <a:pt x="12730" y="2438"/>
                  </a:lnTo>
                  <a:cubicBezTo>
                    <a:pt x="12730" y="1092"/>
                    <a:pt x="11638" y="0"/>
                    <a:pt x="10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1;p38">
              <a:extLst>
                <a:ext uri="{FF2B5EF4-FFF2-40B4-BE49-F238E27FC236}">
                  <a16:creationId xmlns:a16="http://schemas.microsoft.com/office/drawing/2014/main" id="{54C4ED2A-1E22-4AA8-12CA-1DB3998E9F7D}"/>
                </a:ext>
              </a:extLst>
            </p:cNvPr>
            <p:cNvSpPr/>
            <p:nvPr/>
          </p:nvSpPr>
          <p:spPr>
            <a:xfrm>
              <a:off x="1492664" y="2921376"/>
              <a:ext cx="21636" cy="21636"/>
            </a:xfrm>
            <a:custGeom>
              <a:avLst/>
              <a:gdLst/>
              <a:ahLst/>
              <a:cxnLst/>
              <a:rect l="l" t="t" r="r" b="b"/>
              <a:pathLst>
                <a:path w="983" h="983" extrusionOk="0">
                  <a:moveTo>
                    <a:pt x="491" y="0"/>
                  </a:moveTo>
                  <a:cubicBezTo>
                    <a:pt x="222" y="0"/>
                    <a:pt x="0" y="222"/>
                    <a:pt x="0" y="492"/>
                  </a:cubicBezTo>
                  <a:cubicBezTo>
                    <a:pt x="0" y="760"/>
                    <a:pt x="222" y="982"/>
                    <a:pt x="491" y="982"/>
                  </a:cubicBezTo>
                  <a:cubicBezTo>
                    <a:pt x="760" y="982"/>
                    <a:pt x="982" y="760"/>
                    <a:pt x="982" y="492"/>
                  </a:cubicBezTo>
                  <a:cubicBezTo>
                    <a:pt x="982" y="222"/>
                    <a:pt x="760" y="0"/>
                    <a:pt x="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902;p38">
            <a:extLst>
              <a:ext uri="{FF2B5EF4-FFF2-40B4-BE49-F238E27FC236}">
                <a16:creationId xmlns:a16="http://schemas.microsoft.com/office/drawing/2014/main" id="{5A2343FA-32B7-8D2E-9B42-1934A11AF15E}"/>
              </a:ext>
            </a:extLst>
          </p:cNvPr>
          <p:cNvGrpSpPr/>
          <p:nvPr/>
        </p:nvGrpSpPr>
        <p:grpSpPr>
          <a:xfrm>
            <a:off x="4997198" y="3420733"/>
            <a:ext cx="448954" cy="448847"/>
            <a:chOff x="1427493" y="4064840"/>
            <a:chExt cx="366973" cy="366885"/>
          </a:xfrm>
        </p:grpSpPr>
        <p:sp>
          <p:nvSpPr>
            <p:cNvPr id="33" name="Google Shape;903;p38">
              <a:extLst>
                <a:ext uri="{FF2B5EF4-FFF2-40B4-BE49-F238E27FC236}">
                  <a16:creationId xmlns:a16="http://schemas.microsoft.com/office/drawing/2014/main" id="{45FDA4E4-3877-173F-E3B2-18FDEA7291C3}"/>
                </a:ext>
              </a:extLst>
            </p:cNvPr>
            <p:cNvSpPr/>
            <p:nvPr/>
          </p:nvSpPr>
          <p:spPr>
            <a:xfrm>
              <a:off x="1427493" y="4064840"/>
              <a:ext cx="366973" cy="366885"/>
            </a:xfrm>
            <a:custGeom>
              <a:avLst/>
              <a:gdLst/>
              <a:ahLst/>
              <a:cxnLst/>
              <a:rect l="l" t="t" r="r" b="b"/>
              <a:pathLst>
                <a:path w="16673" h="16669" extrusionOk="0">
                  <a:moveTo>
                    <a:pt x="8328" y="1042"/>
                  </a:moveTo>
                  <a:lnTo>
                    <a:pt x="15691" y="4731"/>
                  </a:lnTo>
                  <a:lnTo>
                    <a:pt x="15691" y="5887"/>
                  </a:lnTo>
                  <a:lnTo>
                    <a:pt x="982" y="5887"/>
                  </a:lnTo>
                  <a:lnTo>
                    <a:pt x="982" y="4731"/>
                  </a:lnTo>
                  <a:lnTo>
                    <a:pt x="8328" y="1042"/>
                  </a:lnTo>
                  <a:close/>
                  <a:moveTo>
                    <a:pt x="2961" y="6869"/>
                  </a:moveTo>
                  <a:lnTo>
                    <a:pt x="2961" y="11745"/>
                  </a:lnTo>
                  <a:lnTo>
                    <a:pt x="1995" y="11745"/>
                  </a:lnTo>
                  <a:lnTo>
                    <a:pt x="1995" y="6869"/>
                  </a:lnTo>
                  <a:close/>
                  <a:moveTo>
                    <a:pt x="6872" y="6869"/>
                  </a:moveTo>
                  <a:lnTo>
                    <a:pt x="6872" y="11745"/>
                  </a:lnTo>
                  <a:lnTo>
                    <a:pt x="3943" y="11745"/>
                  </a:lnTo>
                  <a:lnTo>
                    <a:pt x="3943" y="6869"/>
                  </a:lnTo>
                  <a:close/>
                  <a:moveTo>
                    <a:pt x="8820" y="6869"/>
                  </a:moveTo>
                  <a:lnTo>
                    <a:pt x="8820" y="11745"/>
                  </a:lnTo>
                  <a:lnTo>
                    <a:pt x="7853" y="11745"/>
                  </a:lnTo>
                  <a:lnTo>
                    <a:pt x="7853" y="6869"/>
                  </a:lnTo>
                  <a:close/>
                  <a:moveTo>
                    <a:pt x="12730" y="6869"/>
                  </a:moveTo>
                  <a:lnTo>
                    <a:pt x="12730" y="11745"/>
                  </a:lnTo>
                  <a:lnTo>
                    <a:pt x="9801" y="11745"/>
                  </a:lnTo>
                  <a:lnTo>
                    <a:pt x="9801" y="6869"/>
                  </a:lnTo>
                  <a:close/>
                  <a:moveTo>
                    <a:pt x="14678" y="6869"/>
                  </a:moveTo>
                  <a:lnTo>
                    <a:pt x="14678" y="11745"/>
                  </a:lnTo>
                  <a:lnTo>
                    <a:pt x="13711" y="11745"/>
                  </a:lnTo>
                  <a:lnTo>
                    <a:pt x="13711" y="6869"/>
                  </a:lnTo>
                  <a:close/>
                  <a:moveTo>
                    <a:pt x="6571" y="12727"/>
                  </a:moveTo>
                  <a:lnTo>
                    <a:pt x="6065" y="13740"/>
                  </a:lnTo>
                  <a:lnTo>
                    <a:pt x="1995" y="13740"/>
                  </a:lnTo>
                  <a:lnTo>
                    <a:pt x="1995" y="12727"/>
                  </a:lnTo>
                  <a:close/>
                  <a:moveTo>
                    <a:pt x="14678" y="12727"/>
                  </a:moveTo>
                  <a:lnTo>
                    <a:pt x="14678" y="13740"/>
                  </a:lnTo>
                  <a:lnTo>
                    <a:pt x="10593" y="13740"/>
                  </a:lnTo>
                  <a:lnTo>
                    <a:pt x="10101" y="12727"/>
                  </a:lnTo>
                  <a:close/>
                  <a:moveTo>
                    <a:pt x="5590" y="14705"/>
                  </a:moveTo>
                  <a:lnTo>
                    <a:pt x="5098" y="15687"/>
                  </a:lnTo>
                  <a:lnTo>
                    <a:pt x="982" y="15687"/>
                  </a:lnTo>
                  <a:lnTo>
                    <a:pt x="982" y="14705"/>
                  </a:lnTo>
                  <a:close/>
                  <a:moveTo>
                    <a:pt x="9010" y="12727"/>
                  </a:moveTo>
                  <a:lnTo>
                    <a:pt x="10481" y="15687"/>
                  </a:lnTo>
                  <a:lnTo>
                    <a:pt x="6191" y="15687"/>
                  </a:lnTo>
                  <a:lnTo>
                    <a:pt x="7663" y="12727"/>
                  </a:lnTo>
                  <a:close/>
                  <a:moveTo>
                    <a:pt x="15691" y="14705"/>
                  </a:moveTo>
                  <a:lnTo>
                    <a:pt x="15691" y="15687"/>
                  </a:lnTo>
                  <a:lnTo>
                    <a:pt x="11575" y="15687"/>
                  </a:lnTo>
                  <a:lnTo>
                    <a:pt x="11083" y="14705"/>
                  </a:lnTo>
                  <a:close/>
                  <a:moveTo>
                    <a:pt x="8336" y="1"/>
                  </a:moveTo>
                  <a:cubicBezTo>
                    <a:pt x="8261" y="1"/>
                    <a:pt x="8186" y="21"/>
                    <a:pt x="8123" y="61"/>
                  </a:cubicBezTo>
                  <a:lnTo>
                    <a:pt x="270" y="3987"/>
                  </a:lnTo>
                  <a:cubicBezTo>
                    <a:pt x="111" y="4066"/>
                    <a:pt x="0" y="4240"/>
                    <a:pt x="0" y="4430"/>
                  </a:cubicBezTo>
                  <a:lnTo>
                    <a:pt x="0" y="6377"/>
                  </a:lnTo>
                  <a:cubicBezTo>
                    <a:pt x="0" y="6647"/>
                    <a:pt x="222" y="6869"/>
                    <a:pt x="491" y="6869"/>
                  </a:cubicBezTo>
                  <a:lnTo>
                    <a:pt x="1013" y="6869"/>
                  </a:lnTo>
                  <a:lnTo>
                    <a:pt x="1013" y="13740"/>
                  </a:lnTo>
                  <a:lnTo>
                    <a:pt x="491" y="13740"/>
                  </a:lnTo>
                  <a:cubicBezTo>
                    <a:pt x="222" y="13740"/>
                    <a:pt x="0" y="13945"/>
                    <a:pt x="0" y="14215"/>
                  </a:cubicBezTo>
                  <a:lnTo>
                    <a:pt x="0" y="16179"/>
                  </a:lnTo>
                  <a:cubicBezTo>
                    <a:pt x="0" y="16447"/>
                    <a:pt x="222" y="16669"/>
                    <a:pt x="491" y="16669"/>
                  </a:cubicBezTo>
                  <a:lnTo>
                    <a:pt x="16181" y="16669"/>
                  </a:lnTo>
                  <a:cubicBezTo>
                    <a:pt x="16451" y="16669"/>
                    <a:pt x="16673" y="16447"/>
                    <a:pt x="16673" y="16179"/>
                  </a:cubicBezTo>
                  <a:lnTo>
                    <a:pt x="16673" y="14215"/>
                  </a:lnTo>
                  <a:cubicBezTo>
                    <a:pt x="16673" y="13945"/>
                    <a:pt x="16451" y="13740"/>
                    <a:pt x="16181" y="13740"/>
                  </a:cubicBezTo>
                  <a:lnTo>
                    <a:pt x="15660" y="13740"/>
                  </a:lnTo>
                  <a:lnTo>
                    <a:pt x="15660" y="6869"/>
                  </a:lnTo>
                  <a:lnTo>
                    <a:pt x="16181" y="6869"/>
                  </a:lnTo>
                  <a:cubicBezTo>
                    <a:pt x="16451" y="6869"/>
                    <a:pt x="16673" y="6647"/>
                    <a:pt x="16673" y="6377"/>
                  </a:cubicBezTo>
                  <a:lnTo>
                    <a:pt x="16673" y="4430"/>
                  </a:lnTo>
                  <a:cubicBezTo>
                    <a:pt x="16673" y="4240"/>
                    <a:pt x="16561" y="4066"/>
                    <a:pt x="16403" y="3987"/>
                  </a:cubicBezTo>
                  <a:lnTo>
                    <a:pt x="8550" y="61"/>
                  </a:lnTo>
                  <a:cubicBezTo>
                    <a:pt x="8487" y="21"/>
                    <a:pt x="8411" y="1"/>
                    <a:pt x="8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04;p38">
              <a:extLst>
                <a:ext uri="{FF2B5EF4-FFF2-40B4-BE49-F238E27FC236}">
                  <a16:creationId xmlns:a16="http://schemas.microsoft.com/office/drawing/2014/main" id="{B34F98A5-72C1-5C3B-57B5-376BBC4EFCED}"/>
                </a:ext>
              </a:extLst>
            </p:cNvPr>
            <p:cNvSpPr/>
            <p:nvPr/>
          </p:nvSpPr>
          <p:spPr>
            <a:xfrm>
              <a:off x="1578724" y="4108684"/>
              <a:ext cx="64511" cy="64467"/>
            </a:xfrm>
            <a:custGeom>
              <a:avLst/>
              <a:gdLst/>
              <a:ahLst/>
              <a:cxnLst/>
              <a:rect l="l" t="t" r="r" b="b"/>
              <a:pathLst>
                <a:path w="2931" h="2929" extrusionOk="0">
                  <a:moveTo>
                    <a:pt x="1457" y="965"/>
                  </a:moveTo>
                  <a:cubicBezTo>
                    <a:pt x="1727" y="965"/>
                    <a:pt x="1949" y="1187"/>
                    <a:pt x="1949" y="1457"/>
                  </a:cubicBezTo>
                  <a:cubicBezTo>
                    <a:pt x="1949" y="1725"/>
                    <a:pt x="1727" y="1947"/>
                    <a:pt x="1457" y="1947"/>
                  </a:cubicBezTo>
                  <a:cubicBezTo>
                    <a:pt x="1189" y="1947"/>
                    <a:pt x="982" y="1725"/>
                    <a:pt x="982" y="1457"/>
                  </a:cubicBezTo>
                  <a:cubicBezTo>
                    <a:pt x="982" y="1187"/>
                    <a:pt x="1189" y="965"/>
                    <a:pt x="1457" y="965"/>
                  </a:cubicBezTo>
                  <a:close/>
                  <a:moveTo>
                    <a:pt x="1457" y="0"/>
                  </a:moveTo>
                  <a:cubicBezTo>
                    <a:pt x="650" y="0"/>
                    <a:pt x="1" y="649"/>
                    <a:pt x="1" y="1457"/>
                  </a:cubicBezTo>
                  <a:cubicBezTo>
                    <a:pt x="1" y="2264"/>
                    <a:pt x="650" y="2929"/>
                    <a:pt x="1457" y="2929"/>
                  </a:cubicBezTo>
                  <a:cubicBezTo>
                    <a:pt x="2265" y="2929"/>
                    <a:pt x="2930" y="2264"/>
                    <a:pt x="2930" y="1457"/>
                  </a:cubicBezTo>
                  <a:cubicBezTo>
                    <a:pt x="2930" y="649"/>
                    <a:pt x="2265" y="0"/>
                    <a:pt x="1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878;p38">
            <a:extLst>
              <a:ext uri="{FF2B5EF4-FFF2-40B4-BE49-F238E27FC236}">
                <a16:creationId xmlns:a16="http://schemas.microsoft.com/office/drawing/2014/main" id="{35643119-F042-DDCD-EECE-34F027B25279}"/>
              </a:ext>
            </a:extLst>
          </p:cNvPr>
          <p:cNvSpPr txBox="1">
            <a:spLocks/>
          </p:cNvSpPr>
          <p:nvPr/>
        </p:nvSpPr>
        <p:spPr>
          <a:xfrm>
            <a:off x="1928225" y="3553241"/>
            <a:ext cx="2485500" cy="648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atin typeface="+mn-lt"/>
              </a:rPr>
              <a:t>Focuses on long-term plans to improve student learning and achievement; progress reported in mid-term report</a:t>
            </a:r>
          </a:p>
        </p:txBody>
      </p:sp>
      <p:sp>
        <p:nvSpPr>
          <p:cNvPr id="36" name="Google Shape;879;p38">
            <a:extLst>
              <a:ext uri="{FF2B5EF4-FFF2-40B4-BE49-F238E27FC236}">
                <a16:creationId xmlns:a16="http://schemas.microsoft.com/office/drawing/2014/main" id="{29E5E575-3B25-09F8-2EB1-B566A4015644}"/>
              </a:ext>
            </a:extLst>
          </p:cNvPr>
          <p:cNvSpPr txBox="1">
            <a:spLocks/>
          </p:cNvSpPr>
          <p:nvPr/>
        </p:nvSpPr>
        <p:spPr>
          <a:xfrm>
            <a:off x="1928225" y="3048441"/>
            <a:ext cx="2485500" cy="420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a:latin typeface="+mj-lt"/>
              </a:rPr>
              <a:t>Long-Term</a:t>
            </a:r>
            <a:endParaRPr lang="en-US" b="1">
              <a:latin typeface="+mj-lt"/>
            </a:endParaRPr>
          </a:p>
        </p:txBody>
      </p:sp>
      <p:sp>
        <p:nvSpPr>
          <p:cNvPr id="37" name="Google Shape;878;p38">
            <a:extLst>
              <a:ext uri="{FF2B5EF4-FFF2-40B4-BE49-F238E27FC236}">
                <a16:creationId xmlns:a16="http://schemas.microsoft.com/office/drawing/2014/main" id="{1758E14F-4C53-D42D-F94C-6327D8030280}"/>
              </a:ext>
            </a:extLst>
          </p:cNvPr>
          <p:cNvSpPr txBox="1">
            <a:spLocks/>
          </p:cNvSpPr>
          <p:nvPr/>
        </p:nvSpPr>
        <p:spPr>
          <a:xfrm>
            <a:off x="5966250" y="1923014"/>
            <a:ext cx="2485500" cy="648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atin typeface="+mn-lt"/>
              </a:rPr>
              <a:t>Serves as a living document and timelines, responsible parties, action steps are flexible</a:t>
            </a:r>
          </a:p>
        </p:txBody>
      </p:sp>
      <p:sp>
        <p:nvSpPr>
          <p:cNvPr id="38" name="Google Shape;879;p38">
            <a:extLst>
              <a:ext uri="{FF2B5EF4-FFF2-40B4-BE49-F238E27FC236}">
                <a16:creationId xmlns:a16="http://schemas.microsoft.com/office/drawing/2014/main" id="{D0A9A6F2-B5C4-536F-FB70-CD0DA34C7704}"/>
              </a:ext>
            </a:extLst>
          </p:cNvPr>
          <p:cNvSpPr txBox="1">
            <a:spLocks/>
          </p:cNvSpPr>
          <p:nvPr/>
        </p:nvSpPr>
        <p:spPr>
          <a:xfrm>
            <a:off x="5966250" y="1418214"/>
            <a:ext cx="2485500" cy="420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a:latin typeface="+mj-lt"/>
              </a:rPr>
              <a:t>Flexible</a:t>
            </a:r>
            <a:endParaRPr lang="en-US" b="1">
              <a:latin typeface="+mj-lt"/>
            </a:endParaRPr>
          </a:p>
        </p:txBody>
      </p:sp>
      <p:sp>
        <p:nvSpPr>
          <p:cNvPr id="39" name="Google Shape;878;p38">
            <a:extLst>
              <a:ext uri="{FF2B5EF4-FFF2-40B4-BE49-F238E27FC236}">
                <a16:creationId xmlns:a16="http://schemas.microsoft.com/office/drawing/2014/main" id="{980CDCFE-4CC7-8B85-1668-F9C4E0BA57A3}"/>
              </a:ext>
            </a:extLst>
          </p:cNvPr>
          <p:cNvSpPr txBox="1">
            <a:spLocks/>
          </p:cNvSpPr>
          <p:nvPr/>
        </p:nvSpPr>
        <p:spPr>
          <a:xfrm>
            <a:off x="5966250" y="3498393"/>
            <a:ext cx="2271187" cy="130482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atin typeface="+mn-lt"/>
              </a:rPr>
              <a:t>Guide the institutions evaluation but are not used by ACCJC to determine accreditation status</a:t>
            </a:r>
          </a:p>
        </p:txBody>
      </p:sp>
      <p:sp>
        <p:nvSpPr>
          <p:cNvPr id="40" name="Google Shape;879;p38">
            <a:extLst>
              <a:ext uri="{FF2B5EF4-FFF2-40B4-BE49-F238E27FC236}">
                <a16:creationId xmlns:a16="http://schemas.microsoft.com/office/drawing/2014/main" id="{022CC069-F7DB-5119-C292-BB990A0928EB}"/>
              </a:ext>
            </a:extLst>
          </p:cNvPr>
          <p:cNvSpPr txBox="1">
            <a:spLocks/>
          </p:cNvSpPr>
          <p:nvPr/>
        </p:nvSpPr>
        <p:spPr>
          <a:xfrm>
            <a:off x="5966250" y="3000087"/>
            <a:ext cx="2485500" cy="420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b="1">
              <a:latin typeface="+mj-lt"/>
            </a:endParaRPr>
          </a:p>
        </p:txBody>
      </p:sp>
      <p:sp>
        <p:nvSpPr>
          <p:cNvPr id="41" name="Google Shape;879;p38">
            <a:extLst>
              <a:ext uri="{FF2B5EF4-FFF2-40B4-BE49-F238E27FC236}">
                <a16:creationId xmlns:a16="http://schemas.microsoft.com/office/drawing/2014/main" id="{2C64CF5B-4320-700B-1FF6-BC3744913E4D}"/>
              </a:ext>
            </a:extLst>
          </p:cNvPr>
          <p:cNvSpPr txBox="1">
            <a:spLocks/>
          </p:cNvSpPr>
          <p:nvPr/>
        </p:nvSpPr>
        <p:spPr>
          <a:xfrm>
            <a:off x="5966250" y="3021584"/>
            <a:ext cx="2485500" cy="420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a:latin typeface="+mj-lt"/>
              </a:rPr>
              <a:t>Not a Standard</a:t>
            </a:r>
            <a:endParaRPr lang="en-US" b="1">
              <a:latin typeface="+mj-lt"/>
            </a:endParaRPr>
          </a:p>
        </p:txBody>
      </p:sp>
    </p:spTree>
    <p:extLst>
      <p:ext uri="{BB962C8B-B14F-4D97-AF65-F5344CB8AC3E}">
        <p14:creationId xmlns:p14="http://schemas.microsoft.com/office/powerpoint/2010/main" val="2117345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A729-C1FC-62A3-E264-27134575DC04}"/>
              </a:ext>
            </a:extLst>
          </p:cNvPr>
          <p:cNvSpPr>
            <a:spLocks noGrp="1"/>
          </p:cNvSpPr>
          <p:nvPr>
            <p:ph type="title"/>
          </p:nvPr>
        </p:nvSpPr>
        <p:spPr/>
        <p:txBody>
          <a:bodyPr/>
          <a:lstStyle/>
          <a:p>
            <a:r>
              <a:rPr lang="en-US"/>
              <a:t>Action Plan #1: Planning</a:t>
            </a:r>
          </a:p>
        </p:txBody>
      </p:sp>
      <p:sp>
        <p:nvSpPr>
          <p:cNvPr id="12" name="Google Shape;1157;p46">
            <a:extLst>
              <a:ext uri="{FF2B5EF4-FFF2-40B4-BE49-F238E27FC236}">
                <a16:creationId xmlns:a16="http://schemas.microsoft.com/office/drawing/2014/main" id="{0A83BFBB-DB69-68BB-07C0-F9027E8D6B91}"/>
              </a:ext>
            </a:extLst>
          </p:cNvPr>
          <p:cNvSpPr txBox="1">
            <a:spLocks/>
          </p:cNvSpPr>
          <p:nvPr/>
        </p:nvSpPr>
        <p:spPr>
          <a:xfrm>
            <a:off x="345559" y="1949350"/>
            <a:ext cx="2335296" cy="65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1pPr>
            <a:lvl2pPr marL="914400" marR="0" lvl="1"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2pPr>
            <a:lvl3pPr marL="1371600" marR="0" lvl="2"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3pPr>
            <a:lvl4pPr marL="1828800" marR="0" lvl="3"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4pPr>
            <a:lvl5pPr marL="2286000" marR="0" lvl="4"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5pPr>
            <a:lvl6pPr marL="2743200" marR="0" lvl="5"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6pPr>
            <a:lvl7pPr marL="3200400" marR="0" lvl="6"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7pPr>
            <a:lvl8pPr marL="3657600" marR="0" lvl="7"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8pPr>
            <a:lvl9pPr marL="4114800" marR="0" lvl="8"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9pPr>
          </a:lstStyle>
          <a:p>
            <a:pPr marL="0" indent="0">
              <a:buFont typeface="Nanum Gothic"/>
              <a:buNone/>
            </a:pPr>
            <a:r>
              <a:rPr lang="en-US">
                <a:latin typeface="+mn-lt"/>
              </a:rPr>
              <a:t>Seek a planning process that moves beyond compliance to ensure planning structure that continues to foster innovation and effective practices</a:t>
            </a:r>
          </a:p>
        </p:txBody>
      </p:sp>
      <p:sp>
        <p:nvSpPr>
          <p:cNvPr id="13" name="Google Shape;1158;p46">
            <a:extLst>
              <a:ext uri="{FF2B5EF4-FFF2-40B4-BE49-F238E27FC236}">
                <a16:creationId xmlns:a16="http://schemas.microsoft.com/office/drawing/2014/main" id="{39876935-782C-35C2-316D-3517F4BD35D4}"/>
              </a:ext>
            </a:extLst>
          </p:cNvPr>
          <p:cNvSpPr txBox="1">
            <a:spLocks/>
          </p:cNvSpPr>
          <p:nvPr/>
        </p:nvSpPr>
        <p:spPr>
          <a:xfrm>
            <a:off x="345559" y="1444550"/>
            <a:ext cx="2557500" cy="420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1pPr>
            <a:lvl2pPr marL="914400" marR="0" lvl="1"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2pPr>
            <a:lvl3pPr marL="1371600" marR="0" lvl="2"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3pPr>
            <a:lvl4pPr marL="1828800" marR="0" lvl="3"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4pPr>
            <a:lvl5pPr marL="2286000" marR="0" lvl="4"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5pPr>
            <a:lvl6pPr marL="2743200" marR="0" lvl="5"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6pPr>
            <a:lvl7pPr marL="3200400" marR="0" lvl="6"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7pPr>
            <a:lvl8pPr marL="3657600" marR="0" lvl="7"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8pPr>
            <a:lvl9pPr marL="4114800" marR="0" lvl="8"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9pPr>
          </a:lstStyle>
          <a:p>
            <a:pPr marL="0" indent="0">
              <a:buFont typeface="Nanum Gothic"/>
              <a:buNone/>
            </a:pPr>
            <a:r>
              <a:rPr lang="en-US" sz="2000" b="1">
                <a:latin typeface="+mj-lt"/>
                <a:ea typeface="Lexend Deca SemiBold"/>
                <a:cs typeface="Lexend Deca SemiBold"/>
                <a:sym typeface="Lexend Deca SemiBold"/>
              </a:rPr>
              <a:t>Rationale</a:t>
            </a:r>
          </a:p>
        </p:txBody>
      </p:sp>
      <p:cxnSp>
        <p:nvCxnSpPr>
          <p:cNvPr id="14" name="Google Shape;1159;p46">
            <a:extLst>
              <a:ext uri="{FF2B5EF4-FFF2-40B4-BE49-F238E27FC236}">
                <a16:creationId xmlns:a16="http://schemas.microsoft.com/office/drawing/2014/main" id="{723AFEA3-B134-9408-300D-7DD2FD366746}"/>
              </a:ext>
            </a:extLst>
          </p:cNvPr>
          <p:cNvCxnSpPr/>
          <p:nvPr/>
        </p:nvCxnSpPr>
        <p:spPr>
          <a:xfrm>
            <a:off x="371659" y="1940350"/>
            <a:ext cx="2517300" cy="0"/>
          </a:xfrm>
          <a:prstGeom prst="straightConnector1">
            <a:avLst/>
          </a:prstGeom>
          <a:noFill/>
          <a:ln w="28575" cap="flat" cmpd="sng">
            <a:solidFill>
              <a:schemeClr val="accent2"/>
            </a:solidFill>
            <a:prstDash val="solid"/>
            <a:round/>
            <a:headEnd type="none" w="med" len="med"/>
            <a:tailEnd type="none" w="med" len="med"/>
          </a:ln>
        </p:spPr>
      </p:cxnSp>
      <p:cxnSp>
        <p:nvCxnSpPr>
          <p:cNvPr id="26" name="Google Shape;1171;p46">
            <a:extLst>
              <a:ext uri="{FF2B5EF4-FFF2-40B4-BE49-F238E27FC236}">
                <a16:creationId xmlns:a16="http://schemas.microsoft.com/office/drawing/2014/main" id="{69122824-F8E3-D219-A213-0BE83C463B25}"/>
              </a:ext>
            </a:extLst>
          </p:cNvPr>
          <p:cNvCxnSpPr/>
          <p:nvPr/>
        </p:nvCxnSpPr>
        <p:spPr>
          <a:xfrm>
            <a:off x="4803475" y="1444550"/>
            <a:ext cx="0" cy="3146400"/>
          </a:xfrm>
          <a:prstGeom prst="straightConnector1">
            <a:avLst/>
          </a:prstGeom>
          <a:noFill/>
          <a:ln w="28575" cap="flat" cmpd="sng">
            <a:solidFill>
              <a:schemeClr val="dk2"/>
            </a:solidFill>
            <a:prstDash val="solid"/>
            <a:round/>
            <a:headEnd type="none" w="med" len="med"/>
            <a:tailEnd type="none" w="med" len="med"/>
          </a:ln>
        </p:spPr>
      </p:cxnSp>
      <p:sp>
        <p:nvSpPr>
          <p:cNvPr id="53" name="Google Shape;1157;p46">
            <a:extLst>
              <a:ext uri="{FF2B5EF4-FFF2-40B4-BE49-F238E27FC236}">
                <a16:creationId xmlns:a16="http://schemas.microsoft.com/office/drawing/2014/main" id="{0AC15651-4BB5-F7EA-6F00-F56ACD8DF2F6}"/>
              </a:ext>
            </a:extLst>
          </p:cNvPr>
          <p:cNvSpPr txBox="1">
            <a:spLocks/>
          </p:cNvSpPr>
          <p:nvPr/>
        </p:nvSpPr>
        <p:spPr>
          <a:xfrm>
            <a:off x="3182073" y="1949350"/>
            <a:ext cx="2613355" cy="65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1pPr>
            <a:lvl2pPr marL="914400" marR="0" lvl="1"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2pPr>
            <a:lvl3pPr marL="1371600" marR="0" lvl="2"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3pPr>
            <a:lvl4pPr marL="1828800" marR="0" lvl="3"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4pPr>
            <a:lvl5pPr marL="2286000" marR="0" lvl="4"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5pPr>
            <a:lvl6pPr marL="2743200" marR="0" lvl="5"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6pPr>
            <a:lvl7pPr marL="3200400" marR="0" lvl="6"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7pPr>
            <a:lvl8pPr marL="3657600" marR="0" lvl="7"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8pPr>
            <a:lvl9pPr marL="4114800" marR="0" lvl="8"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9pPr>
          </a:lstStyle>
          <a:p>
            <a:pPr marL="285750" indent="-285750">
              <a:spcAft>
                <a:spcPts val="600"/>
              </a:spcAft>
              <a:buFont typeface="Wingdings" panose="05000000000000000000" pitchFamily="2" charset="2"/>
              <a:buChar char="q"/>
            </a:pPr>
            <a:r>
              <a:rPr lang="en-US" sz="1500">
                <a:latin typeface="+mn-lt"/>
              </a:rPr>
              <a:t>Clarify mission, vision, and goals of the College</a:t>
            </a:r>
          </a:p>
          <a:p>
            <a:pPr marL="285750" indent="-285750">
              <a:spcAft>
                <a:spcPts val="600"/>
              </a:spcAft>
              <a:buFont typeface="Wingdings" panose="05000000000000000000" pitchFamily="2" charset="2"/>
              <a:buChar char="q"/>
            </a:pPr>
            <a:r>
              <a:rPr lang="en-US" sz="1500">
                <a:latin typeface="+mn-lt"/>
              </a:rPr>
              <a:t>Review and revise current planning structures, procedures, and practices</a:t>
            </a:r>
          </a:p>
          <a:p>
            <a:pPr marL="285750" indent="-285750">
              <a:spcAft>
                <a:spcPts val="600"/>
              </a:spcAft>
              <a:buFont typeface="Wingdings" panose="05000000000000000000" pitchFamily="2" charset="2"/>
              <a:buChar char="q"/>
            </a:pPr>
            <a:r>
              <a:rPr lang="en-US" sz="1500">
                <a:latin typeface="+mn-lt"/>
              </a:rPr>
              <a:t>Develop a culture of personal and institutional responsibility for college plans</a:t>
            </a:r>
          </a:p>
        </p:txBody>
      </p:sp>
      <p:sp>
        <p:nvSpPr>
          <p:cNvPr id="54" name="Google Shape;1158;p46">
            <a:extLst>
              <a:ext uri="{FF2B5EF4-FFF2-40B4-BE49-F238E27FC236}">
                <a16:creationId xmlns:a16="http://schemas.microsoft.com/office/drawing/2014/main" id="{27794B38-7900-C98B-E677-4624F47C04C0}"/>
              </a:ext>
            </a:extLst>
          </p:cNvPr>
          <p:cNvSpPr txBox="1">
            <a:spLocks/>
          </p:cNvSpPr>
          <p:nvPr/>
        </p:nvSpPr>
        <p:spPr>
          <a:xfrm>
            <a:off x="3252028" y="1445264"/>
            <a:ext cx="2557500" cy="420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1pPr>
            <a:lvl2pPr marL="914400" marR="0" lvl="1"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2pPr>
            <a:lvl3pPr marL="1371600" marR="0" lvl="2"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3pPr>
            <a:lvl4pPr marL="1828800" marR="0" lvl="3"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4pPr>
            <a:lvl5pPr marL="2286000" marR="0" lvl="4"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5pPr>
            <a:lvl6pPr marL="2743200" marR="0" lvl="5"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6pPr>
            <a:lvl7pPr marL="3200400" marR="0" lvl="6"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7pPr>
            <a:lvl8pPr marL="3657600" marR="0" lvl="7"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8pPr>
            <a:lvl9pPr marL="4114800" marR="0" lvl="8"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9pPr>
          </a:lstStyle>
          <a:p>
            <a:pPr marL="0" indent="0">
              <a:buFont typeface="Nanum Gothic"/>
              <a:buNone/>
            </a:pPr>
            <a:r>
              <a:rPr lang="en-US" sz="2000" b="1">
                <a:latin typeface="+mj-lt"/>
                <a:ea typeface="Lexend Deca SemiBold"/>
                <a:cs typeface="Lexend Deca SemiBold"/>
                <a:sym typeface="Lexend Deca SemiBold"/>
              </a:rPr>
              <a:t>Initial Steps</a:t>
            </a:r>
          </a:p>
        </p:txBody>
      </p:sp>
      <p:cxnSp>
        <p:nvCxnSpPr>
          <p:cNvPr id="55" name="Google Shape;1159;p46">
            <a:extLst>
              <a:ext uri="{FF2B5EF4-FFF2-40B4-BE49-F238E27FC236}">
                <a16:creationId xmlns:a16="http://schemas.microsoft.com/office/drawing/2014/main" id="{7CF36428-8D8E-5AE1-7CC9-1784063FA76D}"/>
              </a:ext>
            </a:extLst>
          </p:cNvPr>
          <p:cNvCxnSpPr/>
          <p:nvPr/>
        </p:nvCxnSpPr>
        <p:spPr>
          <a:xfrm>
            <a:off x="3278128" y="1941064"/>
            <a:ext cx="2517300" cy="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Google Shape;1157;p46">
            <a:extLst>
              <a:ext uri="{FF2B5EF4-FFF2-40B4-BE49-F238E27FC236}">
                <a16:creationId xmlns:a16="http://schemas.microsoft.com/office/drawing/2014/main" id="{0FE75596-0C0B-06D4-D9A6-3672C4409B34}"/>
              </a:ext>
            </a:extLst>
          </p:cNvPr>
          <p:cNvSpPr txBox="1">
            <a:spLocks/>
          </p:cNvSpPr>
          <p:nvPr/>
        </p:nvSpPr>
        <p:spPr>
          <a:xfrm>
            <a:off x="6003243" y="1949350"/>
            <a:ext cx="2613355" cy="65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1pPr>
            <a:lvl2pPr marL="914400" marR="0" lvl="1"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2pPr>
            <a:lvl3pPr marL="1371600" marR="0" lvl="2"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3pPr>
            <a:lvl4pPr marL="1828800" marR="0" lvl="3"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4pPr>
            <a:lvl5pPr marL="2286000" marR="0" lvl="4"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5pPr>
            <a:lvl6pPr marL="2743200" marR="0" lvl="5"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6pPr>
            <a:lvl7pPr marL="3200400" marR="0" lvl="6"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7pPr>
            <a:lvl8pPr marL="3657600" marR="0" lvl="7"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8pPr>
            <a:lvl9pPr marL="4114800" marR="0" lvl="8"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9pPr>
          </a:lstStyle>
          <a:p>
            <a:pPr marL="285750" indent="-285750">
              <a:spcAft>
                <a:spcPts val="600"/>
              </a:spcAft>
              <a:buFont typeface="Wingdings" panose="05000000000000000000" pitchFamily="2" charset="2"/>
              <a:buChar char="q"/>
            </a:pPr>
            <a:r>
              <a:rPr lang="en-US" sz="1450">
                <a:latin typeface="+mn-lt"/>
              </a:rPr>
              <a:t>Mission, vision, and goals will more accurately reflect current values and purpose</a:t>
            </a:r>
          </a:p>
          <a:p>
            <a:pPr marL="285750" indent="-285750">
              <a:spcAft>
                <a:spcPts val="600"/>
              </a:spcAft>
              <a:buFont typeface="Wingdings" panose="05000000000000000000" pitchFamily="2" charset="2"/>
              <a:buChar char="q"/>
            </a:pPr>
            <a:r>
              <a:rPr lang="en-US" sz="1450">
                <a:latin typeface="+mn-lt"/>
              </a:rPr>
              <a:t>Plans will be transparent, interrelated, and aligned to goals</a:t>
            </a:r>
          </a:p>
          <a:p>
            <a:pPr marL="285750" indent="-285750">
              <a:spcAft>
                <a:spcPts val="600"/>
              </a:spcAft>
              <a:buFont typeface="Wingdings" panose="05000000000000000000" pitchFamily="2" charset="2"/>
              <a:buChar char="q"/>
            </a:pPr>
            <a:r>
              <a:rPr lang="en-US" sz="1450">
                <a:latin typeface="+mn-lt"/>
              </a:rPr>
              <a:t>Increased awareness of goals and priorities of the college and ownership of planning</a:t>
            </a:r>
          </a:p>
        </p:txBody>
      </p:sp>
      <p:sp>
        <p:nvSpPr>
          <p:cNvPr id="57" name="Google Shape;1158;p46">
            <a:extLst>
              <a:ext uri="{FF2B5EF4-FFF2-40B4-BE49-F238E27FC236}">
                <a16:creationId xmlns:a16="http://schemas.microsoft.com/office/drawing/2014/main" id="{806ACEC4-07D9-DBB8-70AC-839607150C5B}"/>
              </a:ext>
            </a:extLst>
          </p:cNvPr>
          <p:cNvSpPr txBox="1">
            <a:spLocks/>
          </p:cNvSpPr>
          <p:nvPr/>
        </p:nvSpPr>
        <p:spPr>
          <a:xfrm>
            <a:off x="6073198" y="1445264"/>
            <a:ext cx="2557500" cy="420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1pPr>
            <a:lvl2pPr marL="914400" marR="0" lvl="1"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2pPr>
            <a:lvl3pPr marL="1371600" marR="0" lvl="2"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3pPr>
            <a:lvl4pPr marL="1828800" marR="0" lvl="3"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4pPr>
            <a:lvl5pPr marL="2286000" marR="0" lvl="4"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5pPr>
            <a:lvl6pPr marL="2743200" marR="0" lvl="5"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6pPr>
            <a:lvl7pPr marL="3200400" marR="0" lvl="6"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7pPr>
            <a:lvl8pPr marL="3657600" marR="0" lvl="7"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8pPr>
            <a:lvl9pPr marL="4114800" marR="0" lvl="8"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9pPr>
          </a:lstStyle>
          <a:p>
            <a:pPr marL="0" indent="0">
              <a:buFont typeface="Nanum Gothic"/>
              <a:buNone/>
            </a:pPr>
            <a:r>
              <a:rPr lang="en-US" sz="2000" b="1">
                <a:latin typeface="+mj-lt"/>
                <a:ea typeface="Lexend Deca SemiBold"/>
                <a:cs typeface="Lexend Deca SemiBold"/>
                <a:sym typeface="Lexend Deca SemiBold"/>
              </a:rPr>
              <a:t>Expected Outcomes</a:t>
            </a:r>
          </a:p>
        </p:txBody>
      </p:sp>
      <p:cxnSp>
        <p:nvCxnSpPr>
          <p:cNvPr id="58" name="Google Shape;1159;p46">
            <a:extLst>
              <a:ext uri="{FF2B5EF4-FFF2-40B4-BE49-F238E27FC236}">
                <a16:creationId xmlns:a16="http://schemas.microsoft.com/office/drawing/2014/main" id="{E8476C04-BE19-5AF2-8BBE-2CAEB2354D6A}"/>
              </a:ext>
            </a:extLst>
          </p:cNvPr>
          <p:cNvCxnSpPr/>
          <p:nvPr/>
        </p:nvCxnSpPr>
        <p:spPr>
          <a:xfrm>
            <a:off x="6099298" y="1941064"/>
            <a:ext cx="2517300" cy="0"/>
          </a:xfrm>
          <a:prstGeom prst="straightConnector1">
            <a:avLst/>
          </a:prstGeom>
          <a:ln w="38100">
            <a:headEnd type="none" w="med" len="med"/>
            <a:tailEnd type="none" w="med" len="med"/>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3416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A729-C1FC-62A3-E264-27134575DC04}"/>
              </a:ext>
            </a:extLst>
          </p:cNvPr>
          <p:cNvSpPr>
            <a:spLocks noGrp="1"/>
          </p:cNvSpPr>
          <p:nvPr>
            <p:ph type="title"/>
          </p:nvPr>
        </p:nvSpPr>
        <p:spPr/>
        <p:txBody>
          <a:bodyPr/>
          <a:lstStyle/>
          <a:p>
            <a:r>
              <a:rPr lang="en-US"/>
              <a:t>Action Plan #2: Revamping of Program Review</a:t>
            </a:r>
          </a:p>
        </p:txBody>
      </p:sp>
      <p:sp>
        <p:nvSpPr>
          <p:cNvPr id="12" name="Google Shape;1157;p46">
            <a:extLst>
              <a:ext uri="{FF2B5EF4-FFF2-40B4-BE49-F238E27FC236}">
                <a16:creationId xmlns:a16="http://schemas.microsoft.com/office/drawing/2014/main" id="{0A83BFBB-DB69-68BB-07C0-F9027E8D6B91}"/>
              </a:ext>
            </a:extLst>
          </p:cNvPr>
          <p:cNvSpPr txBox="1">
            <a:spLocks/>
          </p:cNvSpPr>
          <p:nvPr/>
        </p:nvSpPr>
        <p:spPr>
          <a:xfrm>
            <a:off x="345559" y="1949350"/>
            <a:ext cx="2335296" cy="65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1pPr>
            <a:lvl2pPr marL="914400" marR="0" lvl="1"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2pPr>
            <a:lvl3pPr marL="1371600" marR="0" lvl="2"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3pPr>
            <a:lvl4pPr marL="1828800" marR="0" lvl="3"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4pPr>
            <a:lvl5pPr marL="2286000" marR="0" lvl="4"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5pPr>
            <a:lvl6pPr marL="2743200" marR="0" lvl="5"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6pPr>
            <a:lvl7pPr marL="3200400" marR="0" lvl="6"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7pPr>
            <a:lvl8pPr marL="3657600" marR="0" lvl="7"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8pPr>
            <a:lvl9pPr marL="4114800" marR="0" lvl="8"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9pPr>
          </a:lstStyle>
          <a:p>
            <a:pPr marL="0" indent="0">
              <a:buFont typeface="Nanum Gothic"/>
              <a:buNone/>
            </a:pPr>
            <a:r>
              <a:rPr lang="en-US">
                <a:latin typeface="+mn-lt"/>
              </a:rPr>
              <a:t>Current process limits College’s ability to integrate (CBT)</a:t>
            </a:r>
          </a:p>
          <a:p>
            <a:pPr marL="0" indent="0">
              <a:buFont typeface="Nanum Gothic"/>
              <a:buNone/>
            </a:pPr>
            <a:endParaRPr lang="en-US">
              <a:latin typeface="+mn-lt"/>
            </a:endParaRPr>
          </a:p>
          <a:p>
            <a:pPr marL="0" indent="0">
              <a:buFont typeface="Nanum Gothic"/>
              <a:buNone/>
            </a:pPr>
            <a:r>
              <a:rPr lang="en-US">
                <a:latin typeface="+mn-lt"/>
              </a:rPr>
              <a:t>Results of survey of program leaders say changes needed to meet the current and emerging needs of programs</a:t>
            </a:r>
          </a:p>
        </p:txBody>
      </p:sp>
      <p:sp>
        <p:nvSpPr>
          <p:cNvPr id="13" name="Google Shape;1158;p46">
            <a:extLst>
              <a:ext uri="{FF2B5EF4-FFF2-40B4-BE49-F238E27FC236}">
                <a16:creationId xmlns:a16="http://schemas.microsoft.com/office/drawing/2014/main" id="{39876935-782C-35C2-316D-3517F4BD35D4}"/>
              </a:ext>
            </a:extLst>
          </p:cNvPr>
          <p:cNvSpPr txBox="1">
            <a:spLocks/>
          </p:cNvSpPr>
          <p:nvPr/>
        </p:nvSpPr>
        <p:spPr>
          <a:xfrm>
            <a:off x="345559" y="1444550"/>
            <a:ext cx="2557500" cy="420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1pPr>
            <a:lvl2pPr marL="914400" marR="0" lvl="1"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2pPr>
            <a:lvl3pPr marL="1371600" marR="0" lvl="2"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3pPr>
            <a:lvl4pPr marL="1828800" marR="0" lvl="3"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4pPr>
            <a:lvl5pPr marL="2286000" marR="0" lvl="4"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5pPr>
            <a:lvl6pPr marL="2743200" marR="0" lvl="5"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6pPr>
            <a:lvl7pPr marL="3200400" marR="0" lvl="6"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7pPr>
            <a:lvl8pPr marL="3657600" marR="0" lvl="7"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8pPr>
            <a:lvl9pPr marL="4114800" marR="0" lvl="8"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9pPr>
          </a:lstStyle>
          <a:p>
            <a:pPr marL="0" indent="0">
              <a:buFont typeface="Nanum Gothic"/>
              <a:buNone/>
            </a:pPr>
            <a:r>
              <a:rPr lang="en-US" sz="2000" b="1">
                <a:latin typeface="+mj-lt"/>
                <a:ea typeface="Lexend Deca SemiBold"/>
                <a:cs typeface="Lexend Deca SemiBold"/>
                <a:sym typeface="Lexend Deca SemiBold"/>
              </a:rPr>
              <a:t>Rationale</a:t>
            </a:r>
          </a:p>
        </p:txBody>
      </p:sp>
      <p:cxnSp>
        <p:nvCxnSpPr>
          <p:cNvPr id="14" name="Google Shape;1159;p46">
            <a:extLst>
              <a:ext uri="{FF2B5EF4-FFF2-40B4-BE49-F238E27FC236}">
                <a16:creationId xmlns:a16="http://schemas.microsoft.com/office/drawing/2014/main" id="{723AFEA3-B134-9408-300D-7DD2FD366746}"/>
              </a:ext>
            </a:extLst>
          </p:cNvPr>
          <p:cNvCxnSpPr/>
          <p:nvPr/>
        </p:nvCxnSpPr>
        <p:spPr>
          <a:xfrm>
            <a:off x="371659" y="1940350"/>
            <a:ext cx="2517300" cy="0"/>
          </a:xfrm>
          <a:prstGeom prst="straightConnector1">
            <a:avLst/>
          </a:prstGeom>
          <a:noFill/>
          <a:ln w="28575" cap="flat" cmpd="sng">
            <a:solidFill>
              <a:schemeClr val="accent2"/>
            </a:solidFill>
            <a:prstDash val="solid"/>
            <a:round/>
            <a:headEnd type="none" w="med" len="med"/>
            <a:tailEnd type="none" w="med" len="med"/>
          </a:ln>
        </p:spPr>
      </p:cxnSp>
      <p:cxnSp>
        <p:nvCxnSpPr>
          <p:cNvPr id="26" name="Google Shape;1171;p46">
            <a:extLst>
              <a:ext uri="{FF2B5EF4-FFF2-40B4-BE49-F238E27FC236}">
                <a16:creationId xmlns:a16="http://schemas.microsoft.com/office/drawing/2014/main" id="{69122824-F8E3-D219-A213-0BE83C463B25}"/>
              </a:ext>
            </a:extLst>
          </p:cNvPr>
          <p:cNvCxnSpPr/>
          <p:nvPr/>
        </p:nvCxnSpPr>
        <p:spPr>
          <a:xfrm>
            <a:off x="4803475" y="1444550"/>
            <a:ext cx="0" cy="3146400"/>
          </a:xfrm>
          <a:prstGeom prst="straightConnector1">
            <a:avLst/>
          </a:prstGeom>
          <a:noFill/>
          <a:ln w="28575" cap="flat" cmpd="sng">
            <a:solidFill>
              <a:schemeClr val="dk2"/>
            </a:solidFill>
            <a:prstDash val="solid"/>
            <a:round/>
            <a:headEnd type="none" w="med" len="med"/>
            <a:tailEnd type="none" w="med" len="med"/>
          </a:ln>
        </p:spPr>
      </p:cxnSp>
      <p:sp>
        <p:nvSpPr>
          <p:cNvPr id="53" name="Google Shape;1157;p46">
            <a:extLst>
              <a:ext uri="{FF2B5EF4-FFF2-40B4-BE49-F238E27FC236}">
                <a16:creationId xmlns:a16="http://schemas.microsoft.com/office/drawing/2014/main" id="{0AC15651-4BB5-F7EA-6F00-F56ACD8DF2F6}"/>
              </a:ext>
            </a:extLst>
          </p:cNvPr>
          <p:cNvSpPr txBox="1">
            <a:spLocks/>
          </p:cNvSpPr>
          <p:nvPr/>
        </p:nvSpPr>
        <p:spPr>
          <a:xfrm>
            <a:off x="3182073" y="1949350"/>
            <a:ext cx="2613355" cy="65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1pPr>
            <a:lvl2pPr marL="914400" marR="0" lvl="1"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2pPr>
            <a:lvl3pPr marL="1371600" marR="0" lvl="2"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3pPr>
            <a:lvl4pPr marL="1828800" marR="0" lvl="3"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4pPr>
            <a:lvl5pPr marL="2286000" marR="0" lvl="4"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5pPr>
            <a:lvl6pPr marL="2743200" marR="0" lvl="5"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6pPr>
            <a:lvl7pPr marL="3200400" marR="0" lvl="6"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7pPr>
            <a:lvl8pPr marL="3657600" marR="0" lvl="7"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8pPr>
            <a:lvl9pPr marL="4114800" marR="0" lvl="8"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9pPr>
          </a:lstStyle>
          <a:p>
            <a:pPr marL="285750" indent="-285750">
              <a:spcAft>
                <a:spcPts val="600"/>
              </a:spcAft>
              <a:buFont typeface="Wingdings" panose="05000000000000000000" pitchFamily="2" charset="2"/>
              <a:buChar char="q"/>
            </a:pPr>
            <a:r>
              <a:rPr lang="en-US" sz="1500">
                <a:latin typeface="+mn-lt"/>
              </a:rPr>
              <a:t>Revise templates; develop rubrics</a:t>
            </a:r>
          </a:p>
          <a:p>
            <a:pPr marL="285750" indent="-285750">
              <a:spcAft>
                <a:spcPts val="600"/>
              </a:spcAft>
              <a:buFont typeface="Wingdings" panose="05000000000000000000" pitchFamily="2" charset="2"/>
              <a:buChar char="q"/>
            </a:pPr>
            <a:r>
              <a:rPr lang="en-US" sz="1500">
                <a:latin typeface="+mn-lt"/>
              </a:rPr>
              <a:t>Review and restructure program review process and timelines</a:t>
            </a:r>
          </a:p>
        </p:txBody>
      </p:sp>
      <p:sp>
        <p:nvSpPr>
          <p:cNvPr id="54" name="Google Shape;1158;p46">
            <a:extLst>
              <a:ext uri="{FF2B5EF4-FFF2-40B4-BE49-F238E27FC236}">
                <a16:creationId xmlns:a16="http://schemas.microsoft.com/office/drawing/2014/main" id="{27794B38-7900-C98B-E677-4624F47C04C0}"/>
              </a:ext>
            </a:extLst>
          </p:cNvPr>
          <p:cNvSpPr txBox="1">
            <a:spLocks/>
          </p:cNvSpPr>
          <p:nvPr/>
        </p:nvSpPr>
        <p:spPr>
          <a:xfrm>
            <a:off x="3252028" y="1445264"/>
            <a:ext cx="2557500" cy="420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1pPr>
            <a:lvl2pPr marL="914400" marR="0" lvl="1"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2pPr>
            <a:lvl3pPr marL="1371600" marR="0" lvl="2"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3pPr>
            <a:lvl4pPr marL="1828800" marR="0" lvl="3"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4pPr>
            <a:lvl5pPr marL="2286000" marR="0" lvl="4"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5pPr>
            <a:lvl6pPr marL="2743200" marR="0" lvl="5"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6pPr>
            <a:lvl7pPr marL="3200400" marR="0" lvl="6"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7pPr>
            <a:lvl8pPr marL="3657600" marR="0" lvl="7"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8pPr>
            <a:lvl9pPr marL="4114800" marR="0" lvl="8"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9pPr>
          </a:lstStyle>
          <a:p>
            <a:pPr marL="0" indent="0">
              <a:buFont typeface="Nanum Gothic"/>
              <a:buNone/>
            </a:pPr>
            <a:r>
              <a:rPr lang="en-US" sz="2000" b="1">
                <a:latin typeface="+mj-lt"/>
                <a:ea typeface="Lexend Deca SemiBold"/>
                <a:cs typeface="Lexend Deca SemiBold"/>
                <a:sym typeface="Lexend Deca SemiBold"/>
              </a:rPr>
              <a:t>Initial Steps</a:t>
            </a:r>
          </a:p>
        </p:txBody>
      </p:sp>
      <p:cxnSp>
        <p:nvCxnSpPr>
          <p:cNvPr id="55" name="Google Shape;1159;p46">
            <a:extLst>
              <a:ext uri="{FF2B5EF4-FFF2-40B4-BE49-F238E27FC236}">
                <a16:creationId xmlns:a16="http://schemas.microsoft.com/office/drawing/2014/main" id="{7CF36428-8D8E-5AE1-7CC9-1784063FA76D}"/>
              </a:ext>
            </a:extLst>
          </p:cNvPr>
          <p:cNvCxnSpPr/>
          <p:nvPr/>
        </p:nvCxnSpPr>
        <p:spPr>
          <a:xfrm>
            <a:off x="3278128" y="1941064"/>
            <a:ext cx="2517300" cy="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Google Shape;1157;p46">
            <a:extLst>
              <a:ext uri="{FF2B5EF4-FFF2-40B4-BE49-F238E27FC236}">
                <a16:creationId xmlns:a16="http://schemas.microsoft.com/office/drawing/2014/main" id="{0FE75596-0C0B-06D4-D9A6-3672C4409B34}"/>
              </a:ext>
            </a:extLst>
          </p:cNvPr>
          <p:cNvSpPr txBox="1">
            <a:spLocks/>
          </p:cNvSpPr>
          <p:nvPr/>
        </p:nvSpPr>
        <p:spPr>
          <a:xfrm>
            <a:off x="6003243" y="1949350"/>
            <a:ext cx="2613355" cy="65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1pPr>
            <a:lvl2pPr marL="914400" marR="0" lvl="1"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2pPr>
            <a:lvl3pPr marL="1371600" marR="0" lvl="2"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3pPr>
            <a:lvl4pPr marL="1828800" marR="0" lvl="3"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4pPr>
            <a:lvl5pPr marL="2286000" marR="0" lvl="4"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5pPr>
            <a:lvl6pPr marL="2743200" marR="0" lvl="5"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6pPr>
            <a:lvl7pPr marL="3200400" marR="0" lvl="6"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7pPr>
            <a:lvl8pPr marL="3657600" marR="0" lvl="7"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8pPr>
            <a:lvl9pPr marL="4114800" marR="0" lvl="8"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9pPr>
          </a:lstStyle>
          <a:p>
            <a:pPr marL="285750" indent="-285750">
              <a:spcAft>
                <a:spcPts val="600"/>
              </a:spcAft>
              <a:buFont typeface="Wingdings" panose="05000000000000000000" pitchFamily="2" charset="2"/>
              <a:buChar char="q"/>
            </a:pPr>
            <a:r>
              <a:rPr lang="en-US" sz="1450">
                <a:latin typeface="+mn-lt"/>
              </a:rPr>
              <a:t>Programs will begin self-evaluation and writing process earlier</a:t>
            </a:r>
          </a:p>
          <a:p>
            <a:pPr marL="285750" indent="-285750">
              <a:spcAft>
                <a:spcPts val="600"/>
              </a:spcAft>
              <a:buFont typeface="Wingdings" panose="05000000000000000000" pitchFamily="2" charset="2"/>
              <a:buChar char="q"/>
            </a:pPr>
            <a:r>
              <a:rPr lang="en-US" sz="1450">
                <a:latin typeface="+mn-lt"/>
              </a:rPr>
              <a:t>Programs will report improved attitudes and perceptions about value of program review</a:t>
            </a:r>
          </a:p>
          <a:p>
            <a:pPr marL="285750" indent="-285750">
              <a:spcAft>
                <a:spcPts val="600"/>
              </a:spcAft>
              <a:buFont typeface="Wingdings" panose="05000000000000000000" pitchFamily="2" charset="2"/>
              <a:buChar char="q"/>
            </a:pPr>
            <a:r>
              <a:rPr lang="en-US" sz="1450">
                <a:latin typeface="+mn-lt"/>
              </a:rPr>
              <a:t>Better alignment with resource allocation process</a:t>
            </a:r>
          </a:p>
        </p:txBody>
      </p:sp>
      <p:sp>
        <p:nvSpPr>
          <p:cNvPr id="57" name="Google Shape;1158;p46">
            <a:extLst>
              <a:ext uri="{FF2B5EF4-FFF2-40B4-BE49-F238E27FC236}">
                <a16:creationId xmlns:a16="http://schemas.microsoft.com/office/drawing/2014/main" id="{806ACEC4-07D9-DBB8-70AC-839607150C5B}"/>
              </a:ext>
            </a:extLst>
          </p:cNvPr>
          <p:cNvSpPr txBox="1">
            <a:spLocks/>
          </p:cNvSpPr>
          <p:nvPr/>
        </p:nvSpPr>
        <p:spPr>
          <a:xfrm>
            <a:off x="6073198" y="1445264"/>
            <a:ext cx="2557500" cy="420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1pPr>
            <a:lvl2pPr marL="914400" marR="0" lvl="1"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2pPr>
            <a:lvl3pPr marL="1371600" marR="0" lvl="2"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3pPr>
            <a:lvl4pPr marL="1828800" marR="0" lvl="3"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4pPr>
            <a:lvl5pPr marL="2286000" marR="0" lvl="4"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5pPr>
            <a:lvl6pPr marL="2743200" marR="0" lvl="5"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6pPr>
            <a:lvl7pPr marL="3200400" marR="0" lvl="6"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7pPr>
            <a:lvl8pPr marL="3657600" marR="0" lvl="7"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8pPr>
            <a:lvl9pPr marL="4114800" marR="0" lvl="8" indent="-330200" algn="l" rtl="0">
              <a:lnSpc>
                <a:spcPct val="100000"/>
              </a:lnSpc>
              <a:spcBef>
                <a:spcPts val="0"/>
              </a:spcBef>
              <a:spcAft>
                <a:spcPts val="0"/>
              </a:spcAft>
              <a:buClr>
                <a:schemeClr val="dk1"/>
              </a:buClr>
              <a:buSzPts val="1600"/>
              <a:buFont typeface="Nanum Gothic"/>
              <a:buChar char="■"/>
              <a:defRPr sz="1600" b="0" i="0" u="none" strike="noStrike" cap="none">
                <a:solidFill>
                  <a:schemeClr val="dk1"/>
                </a:solidFill>
                <a:latin typeface="Nanum Gothic"/>
                <a:ea typeface="Nanum Gothic"/>
                <a:cs typeface="Nanum Gothic"/>
                <a:sym typeface="Nanum Gothic"/>
              </a:defRPr>
            </a:lvl9pPr>
          </a:lstStyle>
          <a:p>
            <a:pPr marL="0" indent="0">
              <a:buFont typeface="Nanum Gothic"/>
              <a:buNone/>
            </a:pPr>
            <a:r>
              <a:rPr lang="en-US" sz="2000" b="1">
                <a:latin typeface="+mj-lt"/>
                <a:ea typeface="Lexend Deca SemiBold"/>
                <a:cs typeface="Lexend Deca SemiBold"/>
                <a:sym typeface="Lexend Deca SemiBold"/>
              </a:rPr>
              <a:t>Expected Outcomes</a:t>
            </a:r>
          </a:p>
        </p:txBody>
      </p:sp>
      <p:cxnSp>
        <p:nvCxnSpPr>
          <p:cNvPr id="58" name="Google Shape;1159;p46">
            <a:extLst>
              <a:ext uri="{FF2B5EF4-FFF2-40B4-BE49-F238E27FC236}">
                <a16:creationId xmlns:a16="http://schemas.microsoft.com/office/drawing/2014/main" id="{E8476C04-BE19-5AF2-8BBE-2CAEB2354D6A}"/>
              </a:ext>
            </a:extLst>
          </p:cNvPr>
          <p:cNvCxnSpPr/>
          <p:nvPr/>
        </p:nvCxnSpPr>
        <p:spPr>
          <a:xfrm>
            <a:off x="6099298" y="1941064"/>
            <a:ext cx="2517300" cy="0"/>
          </a:xfrm>
          <a:prstGeom prst="straightConnector1">
            <a:avLst/>
          </a:prstGeom>
          <a:ln w="38100">
            <a:headEnd type="none" w="med" len="med"/>
            <a:tailEnd type="none" w="med" len="med"/>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1943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6"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ECDB-2AC6-586E-DA36-E1C95BF4FF43}"/>
              </a:ext>
            </a:extLst>
          </p:cNvPr>
          <p:cNvSpPr>
            <a:spLocks noGrp="1"/>
          </p:cNvSpPr>
          <p:nvPr>
            <p:ph type="title"/>
          </p:nvPr>
        </p:nvSpPr>
        <p:spPr>
          <a:xfrm>
            <a:off x="657930" y="296135"/>
            <a:ext cx="7694362" cy="555892"/>
          </a:xfrm>
        </p:spPr>
        <p:txBody>
          <a:bodyPr/>
          <a:lstStyle/>
          <a:p>
            <a:r>
              <a:rPr lang="en-US">
                <a:latin typeface="Source Sans Pro"/>
              </a:rPr>
              <a:t>Next Steps</a:t>
            </a:r>
            <a:endParaRPr lang="en-US"/>
          </a:p>
        </p:txBody>
      </p:sp>
      <p:pic>
        <p:nvPicPr>
          <p:cNvPr id="9" name="Picture 9" descr="Timeline&#10;&#10;Description automatically generated">
            <a:extLst>
              <a:ext uri="{FF2B5EF4-FFF2-40B4-BE49-F238E27FC236}">
                <a16:creationId xmlns:a16="http://schemas.microsoft.com/office/drawing/2014/main" id="{503D2133-2FB9-9493-3B86-617DE689438A}"/>
              </a:ext>
            </a:extLst>
          </p:cNvPr>
          <p:cNvPicPr>
            <a:picLocks noChangeAspect="1"/>
          </p:cNvPicPr>
          <p:nvPr/>
        </p:nvPicPr>
        <p:blipFill>
          <a:blip r:embed="rId2"/>
          <a:stretch>
            <a:fillRect/>
          </a:stretch>
        </p:blipFill>
        <p:spPr>
          <a:xfrm>
            <a:off x="657488" y="1215938"/>
            <a:ext cx="6922918" cy="3789979"/>
          </a:xfrm>
          <a:prstGeom prst="rect">
            <a:avLst/>
          </a:prstGeom>
        </p:spPr>
      </p:pic>
    </p:spTree>
    <p:extLst>
      <p:ext uri="{BB962C8B-B14F-4D97-AF65-F5344CB8AC3E}">
        <p14:creationId xmlns:p14="http://schemas.microsoft.com/office/powerpoint/2010/main" val="304945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3CE0-71DF-FFFD-EC72-CE357788165F}"/>
              </a:ext>
            </a:extLst>
          </p:cNvPr>
          <p:cNvSpPr>
            <a:spLocks noGrp="1"/>
          </p:cNvSpPr>
          <p:nvPr>
            <p:ph type="title"/>
          </p:nvPr>
        </p:nvSpPr>
        <p:spPr>
          <a:xfrm>
            <a:off x="4572000" y="543973"/>
            <a:ext cx="4125000" cy="3217597"/>
          </a:xfrm>
        </p:spPr>
        <p:txBody>
          <a:bodyPr/>
          <a:lstStyle/>
          <a:p>
            <a:r>
              <a:rPr lang="en-US" sz="3400"/>
              <a:t>Unity is strength…</a:t>
            </a:r>
            <a:br>
              <a:rPr lang="en-US" sz="3400"/>
            </a:br>
            <a:r>
              <a:rPr lang="en-US" sz="3400"/>
              <a:t>when there is teamwork and collaboration, wonderful things can be achieved.</a:t>
            </a:r>
          </a:p>
        </p:txBody>
      </p:sp>
      <p:sp>
        <p:nvSpPr>
          <p:cNvPr id="3" name="Title 2">
            <a:extLst>
              <a:ext uri="{FF2B5EF4-FFF2-40B4-BE49-F238E27FC236}">
                <a16:creationId xmlns:a16="http://schemas.microsoft.com/office/drawing/2014/main" id="{585A10A5-4641-901E-E994-622624EB5108}"/>
              </a:ext>
            </a:extLst>
          </p:cNvPr>
          <p:cNvSpPr>
            <a:spLocks noGrp="1"/>
          </p:cNvSpPr>
          <p:nvPr>
            <p:ph type="title" idx="2"/>
          </p:nvPr>
        </p:nvSpPr>
        <p:spPr>
          <a:xfrm>
            <a:off x="331147" y="438313"/>
            <a:ext cx="3230702" cy="2707750"/>
          </a:xfrm>
        </p:spPr>
        <p:txBody>
          <a:bodyPr/>
          <a:lstStyle/>
          <a:p>
            <a:r>
              <a:rPr lang="en-US" sz="4000"/>
              <a:t>Our Team</a:t>
            </a:r>
            <a:br>
              <a:rPr lang="en-US" sz="4000"/>
            </a:br>
            <a:r>
              <a:rPr lang="en-US" sz="4000"/>
              <a:t>Our Purpose</a:t>
            </a:r>
            <a:br>
              <a:rPr lang="en-US" sz="4000"/>
            </a:br>
            <a:r>
              <a:rPr lang="en-US" sz="4000"/>
              <a:t>Our Success</a:t>
            </a:r>
          </a:p>
        </p:txBody>
      </p:sp>
      <p:sp>
        <p:nvSpPr>
          <p:cNvPr id="4" name="Subtitle 3">
            <a:extLst>
              <a:ext uri="{FF2B5EF4-FFF2-40B4-BE49-F238E27FC236}">
                <a16:creationId xmlns:a16="http://schemas.microsoft.com/office/drawing/2014/main" id="{2A2DAA98-179E-0422-F391-1261E4355D6B}"/>
              </a:ext>
            </a:extLst>
          </p:cNvPr>
          <p:cNvSpPr>
            <a:spLocks noGrp="1"/>
          </p:cNvSpPr>
          <p:nvPr>
            <p:ph type="subTitle" idx="1"/>
          </p:nvPr>
        </p:nvSpPr>
        <p:spPr>
          <a:xfrm>
            <a:off x="4478311" y="3817783"/>
            <a:ext cx="2719800" cy="400372"/>
          </a:xfrm>
        </p:spPr>
        <p:txBody>
          <a:bodyPr/>
          <a:lstStyle/>
          <a:p>
            <a:r>
              <a:rPr lang="en-US" sz="1400" dirty="0">
                <a:latin typeface="Roboto"/>
                <a:ea typeface="Roboto"/>
              </a:rPr>
              <a:t>- Mattie Stepanek, Poet</a:t>
            </a:r>
          </a:p>
        </p:txBody>
      </p:sp>
      <p:pic>
        <p:nvPicPr>
          <p:cNvPr id="5" name="Picture 5" descr="Logo&#10;&#10;Description automatically generated">
            <a:extLst>
              <a:ext uri="{FF2B5EF4-FFF2-40B4-BE49-F238E27FC236}">
                <a16:creationId xmlns:a16="http://schemas.microsoft.com/office/drawing/2014/main" id="{A968800C-4ED6-1CA3-7D2F-5A0F226B69E6}"/>
              </a:ext>
            </a:extLst>
          </p:cNvPr>
          <p:cNvPicPr>
            <a:picLocks noChangeAspect="1"/>
          </p:cNvPicPr>
          <p:nvPr/>
        </p:nvPicPr>
        <p:blipFill>
          <a:blip r:embed="rId2"/>
          <a:stretch>
            <a:fillRect/>
          </a:stretch>
        </p:blipFill>
        <p:spPr>
          <a:xfrm>
            <a:off x="7763160" y="3975829"/>
            <a:ext cx="936173" cy="1197798"/>
          </a:xfrm>
          <a:prstGeom prst="rect">
            <a:avLst/>
          </a:prstGeom>
        </p:spPr>
      </p:pic>
    </p:spTree>
    <p:extLst>
      <p:ext uri="{BB962C8B-B14F-4D97-AF65-F5344CB8AC3E}">
        <p14:creationId xmlns:p14="http://schemas.microsoft.com/office/powerpoint/2010/main" val="2587457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30"/>
          <p:cNvSpPr txBox="1">
            <a:spLocks noGrp="1"/>
          </p:cNvSpPr>
          <p:nvPr>
            <p:ph type="title"/>
          </p:nvPr>
        </p:nvSpPr>
        <p:spPr>
          <a:xfrm>
            <a:off x="79842" y="477851"/>
            <a:ext cx="7704000" cy="572700"/>
          </a:xfrm>
          <a:prstGeom prst="rect">
            <a:avLst/>
          </a:prstGeom>
        </p:spPr>
        <p:txBody>
          <a:bodyPr spcFirstLastPara="1" wrap="square" lIns="91425" tIns="91425" rIns="91425" bIns="91425" anchor="t" anchorCtr="0">
            <a:noAutofit/>
          </a:bodyPr>
          <a:lstStyle/>
          <a:p>
            <a:r>
              <a:rPr lang="en-US">
                <a:solidFill>
                  <a:schemeClr val="lt1"/>
                </a:solidFill>
                <a:latin typeface="Source Sans Pro"/>
              </a:rPr>
              <a:t>Accreditation Leads</a:t>
            </a:r>
            <a:endParaRPr lang="en-US" b="1">
              <a:solidFill>
                <a:schemeClr val="lt1"/>
              </a:solidFill>
            </a:endParaRPr>
          </a:p>
        </p:txBody>
      </p:sp>
      <p:sp>
        <p:nvSpPr>
          <p:cNvPr id="206" name="Google Shape;206;p30"/>
          <p:cNvSpPr txBox="1">
            <a:spLocks noGrp="1"/>
          </p:cNvSpPr>
          <p:nvPr>
            <p:ph type="body" idx="1"/>
          </p:nvPr>
        </p:nvSpPr>
        <p:spPr>
          <a:xfrm>
            <a:off x="-3259489" y="5467291"/>
            <a:ext cx="7704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This is where the content will go</a:t>
            </a:r>
            <a:endParaRPr/>
          </a:p>
        </p:txBody>
      </p:sp>
      <p:graphicFrame>
        <p:nvGraphicFramePr>
          <p:cNvPr id="3" name="Table 3">
            <a:extLst>
              <a:ext uri="{FF2B5EF4-FFF2-40B4-BE49-F238E27FC236}">
                <a16:creationId xmlns:a16="http://schemas.microsoft.com/office/drawing/2014/main" id="{99CD5471-0F76-6043-578D-ACC4F5B8D524}"/>
              </a:ext>
            </a:extLst>
          </p:cNvPr>
          <p:cNvGraphicFramePr>
            <a:graphicFrameLocks noGrp="1"/>
          </p:cNvGraphicFramePr>
          <p:nvPr>
            <p:extLst>
              <p:ext uri="{D42A27DB-BD31-4B8C-83A1-F6EECF244321}">
                <p14:modId xmlns:p14="http://schemas.microsoft.com/office/powerpoint/2010/main" val="3219948076"/>
              </p:ext>
            </p:extLst>
          </p:nvPr>
        </p:nvGraphicFramePr>
        <p:xfrm>
          <a:off x="-7938" y="1050550"/>
          <a:ext cx="7523349" cy="4099637"/>
        </p:xfrm>
        <a:graphic>
          <a:graphicData uri="http://schemas.openxmlformats.org/drawingml/2006/table">
            <a:tbl>
              <a:tblPr firstRow="1" bandRow="1">
                <a:tableStyleId>{BF894F44-6D36-42F1-9B71-AB8920EA25E3}</a:tableStyleId>
              </a:tblPr>
              <a:tblGrid>
                <a:gridCol w="2507783">
                  <a:extLst>
                    <a:ext uri="{9D8B030D-6E8A-4147-A177-3AD203B41FA5}">
                      <a16:colId xmlns:a16="http://schemas.microsoft.com/office/drawing/2014/main" val="1547210869"/>
                    </a:ext>
                  </a:extLst>
                </a:gridCol>
                <a:gridCol w="2507783">
                  <a:extLst>
                    <a:ext uri="{9D8B030D-6E8A-4147-A177-3AD203B41FA5}">
                      <a16:colId xmlns:a16="http://schemas.microsoft.com/office/drawing/2014/main" val="3047125156"/>
                    </a:ext>
                  </a:extLst>
                </a:gridCol>
                <a:gridCol w="2507783">
                  <a:extLst>
                    <a:ext uri="{9D8B030D-6E8A-4147-A177-3AD203B41FA5}">
                      <a16:colId xmlns:a16="http://schemas.microsoft.com/office/drawing/2014/main" val="1873484921"/>
                    </a:ext>
                  </a:extLst>
                </a:gridCol>
              </a:tblGrid>
              <a:tr h="605766">
                <a:tc>
                  <a:txBody>
                    <a:bodyPr/>
                    <a:lstStyle/>
                    <a:p>
                      <a:pPr algn="ctr"/>
                      <a:r>
                        <a:rPr lang="en-US" b="1"/>
                        <a:t>CO-CHAIRS</a:t>
                      </a:r>
                    </a:p>
                  </a:txBody>
                  <a:tcPr anchor="ctr">
                    <a:solidFill>
                      <a:schemeClr val="accent2">
                        <a:lumMod val="20000"/>
                        <a:lumOff val="80000"/>
                      </a:schemeClr>
                    </a:solidFill>
                  </a:tcPr>
                </a:tc>
                <a:tc>
                  <a:txBody>
                    <a:bodyPr/>
                    <a:lstStyle/>
                    <a:p>
                      <a:pPr algn="ctr"/>
                      <a:r>
                        <a:rPr lang="en-US" b="1"/>
                        <a:t>CO-EDITORS</a:t>
                      </a:r>
                    </a:p>
                  </a:txBody>
                  <a:tcPr anchor="ctr">
                    <a:solidFill>
                      <a:schemeClr val="accent2">
                        <a:lumMod val="40000"/>
                        <a:lumOff val="60000"/>
                      </a:schemeClr>
                    </a:solidFill>
                  </a:tcPr>
                </a:tc>
                <a:tc>
                  <a:txBody>
                    <a:bodyPr/>
                    <a:lstStyle/>
                    <a:p>
                      <a:pPr algn="ctr"/>
                      <a:r>
                        <a:rPr lang="en-US" b="1"/>
                        <a:t>STANDARD CO-CHAIRS</a:t>
                      </a:r>
                    </a:p>
                  </a:txBody>
                  <a:tcPr anchor="ctr">
                    <a:solidFill>
                      <a:schemeClr val="accent2">
                        <a:lumMod val="60000"/>
                        <a:lumOff val="40000"/>
                      </a:schemeClr>
                    </a:solidFill>
                  </a:tcPr>
                </a:tc>
                <a:extLst>
                  <a:ext uri="{0D108BD9-81ED-4DB2-BD59-A6C34878D82A}">
                    <a16:rowId xmlns:a16="http://schemas.microsoft.com/office/drawing/2014/main" val="1616643471"/>
                  </a:ext>
                </a:extLst>
              </a:tr>
              <a:tr h="3493871">
                <a:tc>
                  <a:txBody>
                    <a:bodyPr/>
                    <a:lstStyle/>
                    <a:p>
                      <a:pPr marL="285750" lvl="0" indent="-285750">
                        <a:buFont typeface="Arial"/>
                        <a:buChar char="•"/>
                      </a:pPr>
                      <a:r>
                        <a:rPr lang="en-US"/>
                        <a:t>Dione Carter</a:t>
                      </a:r>
                    </a:p>
                    <a:p>
                      <a:pPr marL="285750" lvl="0" indent="-285750">
                        <a:buFont typeface="Arial"/>
                        <a:buChar char="•"/>
                      </a:pPr>
                      <a:r>
                        <a:rPr lang="en-US"/>
                        <a:t>Jamar London</a:t>
                      </a:r>
                    </a:p>
                    <a:p>
                      <a:pPr marL="285750" lvl="0" indent="-285750">
                        <a:buFont typeface="Arial"/>
                        <a:buChar char="•"/>
                      </a:pPr>
                      <a:endParaRPr lang="en-US"/>
                    </a:p>
                    <a:p>
                      <a:pPr marL="285750" lvl="0" indent="-285750">
                        <a:buFont typeface="Arial"/>
                        <a:buChar char="•"/>
                      </a:pPr>
                      <a:endParaRPr lang="en-US"/>
                    </a:p>
                    <a:p>
                      <a:pPr marL="285750" lvl="0" indent="-285750">
                        <a:buFont typeface="Arial"/>
                        <a:buChar char="•"/>
                      </a:pPr>
                      <a:endParaRPr lang="en-US"/>
                    </a:p>
                    <a:p>
                      <a:pPr marL="0" lvl="0" indent="0">
                        <a:buNone/>
                      </a:pPr>
                      <a:endParaRPr lang="en-US"/>
                    </a:p>
                  </a:txBody>
                  <a:tcPr>
                    <a:solidFill>
                      <a:schemeClr val="accent2">
                        <a:lumMod val="20000"/>
                        <a:lumOff val="80000"/>
                      </a:schemeClr>
                    </a:solidFill>
                  </a:tcPr>
                </a:tc>
                <a:tc>
                  <a:txBody>
                    <a:bodyPr/>
                    <a:lstStyle/>
                    <a:p>
                      <a:pPr marL="285750" lvl="0" indent="-285750">
                        <a:buFont typeface="Arial"/>
                        <a:buChar char="•"/>
                      </a:pPr>
                      <a:r>
                        <a:rPr lang="en-US"/>
                        <a:t>George Davison</a:t>
                      </a:r>
                    </a:p>
                    <a:p>
                      <a:pPr marL="285750" lvl="0" indent="-285750">
                        <a:buFont typeface="Arial"/>
                        <a:buChar char="•"/>
                      </a:pPr>
                      <a:r>
                        <a:rPr lang="en-US"/>
                        <a:t>Mitch Heskel</a:t>
                      </a:r>
                    </a:p>
                    <a:p>
                      <a:pPr marL="285750" lvl="0" indent="-285750">
                        <a:buFont typeface="Arial"/>
                        <a:buChar char="•"/>
                      </a:pPr>
                      <a:endParaRPr lang="en-US"/>
                    </a:p>
                    <a:p>
                      <a:pPr marL="0" lvl="0" indent="0">
                        <a:buNone/>
                      </a:pPr>
                      <a:r>
                        <a:rPr lang="en-US"/>
                        <a:t>With great support from SMC's classified professional:</a:t>
                      </a:r>
                    </a:p>
                    <a:p>
                      <a:pPr marL="285750" lvl="0" indent="-285750">
                        <a:buFont typeface="Arial"/>
                        <a:buChar char="•"/>
                      </a:pPr>
                      <a:r>
                        <a:rPr lang="en-US"/>
                        <a:t>Warren </a:t>
                      </a:r>
                      <a:r>
                        <a:rPr lang="en-US" err="1"/>
                        <a:t>Cancilla</a:t>
                      </a:r>
                      <a:r>
                        <a:rPr lang="en-US"/>
                        <a:t> </a:t>
                      </a:r>
                    </a:p>
                    <a:p>
                      <a:pPr marL="285750" lvl="0" indent="-285750">
                        <a:buFont typeface="Arial"/>
                        <a:buChar char="•"/>
                      </a:pPr>
                      <a:endParaRPr lang="en-US"/>
                    </a:p>
                    <a:p>
                      <a:pPr marL="0" lvl="0" indent="0">
                        <a:buNone/>
                      </a:pPr>
                      <a:r>
                        <a:rPr lang="en-US"/>
                        <a:t>And, </a:t>
                      </a:r>
                    </a:p>
                    <a:p>
                      <a:pPr marL="0" lvl="0" indent="0">
                        <a:buNone/>
                      </a:pPr>
                      <a:endParaRPr lang="en-US"/>
                    </a:p>
                    <a:p>
                      <a:pPr marL="0" lvl="0" indent="0">
                        <a:buNone/>
                      </a:pPr>
                      <a:r>
                        <a:rPr lang="en-US"/>
                        <a:t>Accreditation Steering Committee members:</a:t>
                      </a:r>
                    </a:p>
                    <a:p>
                      <a:pPr marL="285750" lvl="0" indent="-285750">
                        <a:buFont typeface="Arial"/>
                        <a:buChar char="•"/>
                      </a:pPr>
                      <a:r>
                        <a:rPr lang="en-US"/>
                        <a:t>Hannah Lawler</a:t>
                      </a:r>
                    </a:p>
                    <a:p>
                      <a:pPr marL="285750" lvl="0" indent="-285750">
                        <a:buFont typeface="Arial"/>
                        <a:buChar char="•"/>
                      </a:pPr>
                      <a:r>
                        <a:rPr lang="en-US"/>
                        <a:t>Elisa Meyer</a:t>
                      </a:r>
                    </a:p>
                  </a:txBody>
                  <a:tcPr>
                    <a:solidFill>
                      <a:schemeClr val="accent2">
                        <a:lumMod val="40000"/>
                        <a:lumOff val="60000"/>
                      </a:schemeClr>
                    </a:solidFill>
                  </a:tcPr>
                </a:tc>
                <a:tc>
                  <a:txBody>
                    <a:bodyPr/>
                    <a:lstStyle/>
                    <a:p>
                      <a:pPr lvl="0">
                        <a:buNone/>
                      </a:pPr>
                      <a:r>
                        <a:rPr lang="en-US"/>
                        <a:t>Standard I</a:t>
                      </a:r>
                    </a:p>
                    <a:p>
                      <a:pPr marL="285750" lvl="0" indent="-285750">
                        <a:buFont typeface="Arial"/>
                        <a:buChar char="•"/>
                      </a:pPr>
                      <a:r>
                        <a:rPr lang="en-US"/>
                        <a:t>Elisa Meyer </a:t>
                      </a:r>
                    </a:p>
                    <a:p>
                      <a:pPr marL="285750" lvl="0" indent="-285750">
                        <a:buFont typeface="Arial"/>
                        <a:buChar char="•"/>
                      </a:pPr>
                      <a:r>
                        <a:rPr lang="en-US"/>
                        <a:t>Teresita Rodriguez</a:t>
                      </a:r>
                    </a:p>
                    <a:p>
                      <a:pPr lvl="0">
                        <a:buNone/>
                      </a:pPr>
                      <a:endParaRPr lang="en-US"/>
                    </a:p>
                    <a:p>
                      <a:pPr lvl="0">
                        <a:buNone/>
                      </a:pPr>
                      <a:r>
                        <a:rPr lang="en-US"/>
                        <a:t>Standard II</a:t>
                      </a:r>
                    </a:p>
                    <a:p>
                      <a:pPr marL="285750" lvl="0" indent="-285750">
                        <a:buFont typeface="Arial"/>
                        <a:buChar char="•"/>
                      </a:pPr>
                      <a:r>
                        <a:rPr lang="en-US"/>
                        <a:t>Mike Tuitasi</a:t>
                      </a:r>
                    </a:p>
                    <a:p>
                      <a:pPr marL="285750" lvl="0" indent="-285750">
                        <a:buFont typeface="Arial"/>
                        <a:buChar char="•"/>
                      </a:pPr>
                      <a:r>
                        <a:rPr lang="en-US"/>
                        <a:t>Sal Veas</a:t>
                      </a:r>
                    </a:p>
                    <a:p>
                      <a:pPr lvl="0">
                        <a:buNone/>
                      </a:pPr>
                      <a:endParaRPr lang="en-US"/>
                    </a:p>
                    <a:p>
                      <a:pPr lvl="0">
                        <a:buNone/>
                      </a:pPr>
                      <a:r>
                        <a:rPr lang="en-US"/>
                        <a:t>Standard III</a:t>
                      </a:r>
                    </a:p>
                    <a:p>
                      <a:pPr marL="285750" lvl="0" indent="-285750">
                        <a:buFont typeface="Arial"/>
                        <a:buChar char="•"/>
                      </a:pPr>
                      <a:r>
                        <a:rPr lang="en-US"/>
                        <a:t>Chris </a:t>
                      </a:r>
                      <a:r>
                        <a:rPr lang="en-US" err="1"/>
                        <a:t>Bonvenuto</a:t>
                      </a:r>
                      <a:endParaRPr lang="en-US"/>
                    </a:p>
                    <a:p>
                      <a:pPr marL="285750" lvl="0" indent="-285750">
                        <a:buFont typeface="Arial"/>
                        <a:buChar char="•"/>
                      </a:pPr>
                      <a:r>
                        <a:rPr lang="en-US"/>
                        <a:t>Guido Davis Del Piccolo</a:t>
                      </a:r>
                    </a:p>
                    <a:p>
                      <a:pPr marL="0" lvl="0" indent="0">
                        <a:buNone/>
                      </a:pPr>
                      <a:endParaRPr lang="en-US"/>
                    </a:p>
                    <a:p>
                      <a:pPr lvl="0">
                        <a:buNone/>
                      </a:pPr>
                      <a:r>
                        <a:rPr lang="en-US"/>
                        <a:t>Standard IV:</a:t>
                      </a:r>
                    </a:p>
                    <a:p>
                      <a:pPr marL="285750" lvl="0" indent="-285750">
                        <a:buFont typeface="Arial"/>
                        <a:buChar char="•"/>
                      </a:pPr>
                      <a:r>
                        <a:rPr lang="en-US"/>
                        <a:t>Nate Donahue</a:t>
                      </a:r>
                    </a:p>
                    <a:p>
                      <a:pPr marL="285750" lvl="0" indent="-285750">
                        <a:buFont typeface="Arial"/>
                        <a:buChar char="•"/>
                      </a:pPr>
                      <a:r>
                        <a:rPr lang="en-US"/>
                        <a:t>Don Girard</a:t>
                      </a:r>
                    </a:p>
                  </a:txBody>
                  <a:tcPr>
                    <a:solidFill>
                      <a:schemeClr val="accent2">
                        <a:lumMod val="60000"/>
                        <a:lumOff val="40000"/>
                      </a:schemeClr>
                    </a:solidFill>
                  </a:tcPr>
                </a:tc>
                <a:extLst>
                  <a:ext uri="{0D108BD9-81ED-4DB2-BD59-A6C34878D82A}">
                    <a16:rowId xmlns:a16="http://schemas.microsoft.com/office/drawing/2014/main" val="373965049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ECDB-2AC6-586E-DA36-E1C95BF4FF43}"/>
              </a:ext>
            </a:extLst>
          </p:cNvPr>
          <p:cNvSpPr>
            <a:spLocks noGrp="1"/>
          </p:cNvSpPr>
          <p:nvPr>
            <p:ph type="title"/>
          </p:nvPr>
        </p:nvSpPr>
        <p:spPr>
          <a:xfrm>
            <a:off x="1768" y="397216"/>
            <a:ext cx="9149971" cy="555892"/>
          </a:xfrm>
        </p:spPr>
        <p:txBody>
          <a:bodyPr/>
          <a:lstStyle/>
          <a:p>
            <a:pPr algn="ctr"/>
            <a:r>
              <a:rPr lang="en-US">
                <a:latin typeface="Source Sans Pro"/>
              </a:rPr>
              <a:t>Timeline: Spring 2021 - Fall 2022</a:t>
            </a:r>
            <a:endParaRPr lang="en-US"/>
          </a:p>
        </p:txBody>
      </p:sp>
      <p:pic>
        <p:nvPicPr>
          <p:cNvPr id="7" name="Picture 7" descr="Timeline&#10;&#10;Description automatically generated">
            <a:extLst>
              <a:ext uri="{FF2B5EF4-FFF2-40B4-BE49-F238E27FC236}">
                <a16:creationId xmlns:a16="http://schemas.microsoft.com/office/drawing/2014/main" id="{7E3A703E-35D5-4588-8D9A-504F4771AE98}"/>
              </a:ext>
            </a:extLst>
          </p:cNvPr>
          <p:cNvPicPr>
            <a:picLocks noChangeAspect="1"/>
          </p:cNvPicPr>
          <p:nvPr/>
        </p:nvPicPr>
        <p:blipFill>
          <a:blip r:embed="rId2"/>
          <a:stretch>
            <a:fillRect/>
          </a:stretch>
        </p:blipFill>
        <p:spPr>
          <a:xfrm>
            <a:off x="473979" y="1083571"/>
            <a:ext cx="8264203" cy="4024982"/>
          </a:xfrm>
          <a:prstGeom prst="rect">
            <a:avLst/>
          </a:prstGeom>
        </p:spPr>
      </p:pic>
      <p:pic>
        <p:nvPicPr>
          <p:cNvPr id="8" name="Picture 8" descr="Logo&#10;&#10;Description automatically generated">
            <a:extLst>
              <a:ext uri="{FF2B5EF4-FFF2-40B4-BE49-F238E27FC236}">
                <a16:creationId xmlns:a16="http://schemas.microsoft.com/office/drawing/2014/main" id="{BC35B561-8CF3-B658-ADF2-F45D5BE3396E}"/>
              </a:ext>
            </a:extLst>
          </p:cNvPr>
          <p:cNvPicPr>
            <a:picLocks noChangeAspect="1"/>
          </p:cNvPicPr>
          <p:nvPr/>
        </p:nvPicPr>
        <p:blipFill>
          <a:blip r:embed="rId3"/>
          <a:stretch>
            <a:fillRect/>
          </a:stretch>
        </p:blipFill>
        <p:spPr>
          <a:xfrm>
            <a:off x="7924450" y="3926879"/>
            <a:ext cx="944811" cy="1216837"/>
          </a:xfrm>
          <a:prstGeom prst="rect">
            <a:avLst/>
          </a:prstGeom>
        </p:spPr>
      </p:pic>
    </p:spTree>
    <p:extLst>
      <p:ext uri="{BB962C8B-B14F-4D97-AF65-F5344CB8AC3E}">
        <p14:creationId xmlns:p14="http://schemas.microsoft.com/office/powerpoint/2010/main" val="231178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2"/>
          <p:cNvSpPr txBox="1">
            <a:spLocks noGrp="1"/>
          </p:cNvSpPr>
          <p:nvPr>
            <p:ph type="title"/>
          </p:nvPr>
        </p:nvSpPr>
        <p:spPr>
          <a:xfrm>
            <a:off x="374015" y="1438012"/>
            <a:ext cx="3380423"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Standard </a:t>
            </a:r>
            <a:r>
              <a:rPr lang="en-US"/>
              <a:t>I</a:t>
            </a:r>
            <a:endParaRPr/>
          </a:p>
        </p:txBody>
      </p:sp>
      <p:cxnSp>
        <p:nvCxnSpPr>
          <p:cNvPr id="278" name="Google Shape;278;p32"/>
          <p:cNvCxnSpPr>
            <a:cxnSpLocks/>
          </p:cNvCxnSpPr>
          <p:nvPr/>
        </p:nvCxnSpPr>
        <p:spPr>
          <a:xfrm>
            <a:off x="442636" y="2212646"/>
            <a:ext cx="2867302" cy="0"/>
          </a:xfrm>
          <a:prstGeom prst="straightConnector1">
            <a:avLst/>
          </a:prstGeom>
          <a:noFill/>
          <a:ln w="28575" cap="flat" cmpd="sng">
            <a:solidFill>
              <a:schemeClr val="lt2"/>
            </a:solidFill>
            <a:prstDash val="solid"/>
            <a:round/>
            <a:headEnd type="none" w="med" len="med"/>
            <a:tailEnd type="none" w="med" len="med"/>
          </a:ln>
        </p:spPr>
      </p:cxnSp>
      <p:pic>
        <p:nvPicPr>
          <p:cNvPr id="4" name="Graphic 4" descr="Checkbox Checked with solid fill">
            <a:extLst>
              <a:ext uri="{FF2B5EF4-FFF2-40B4-BE49-F238E27FC236}">
                <a16:creationId xmlns:a16="http://schemas.microsoft.com/office/drawing/2014/main" id="{F89E6C08-B3E3-5526-3F73-176A5C1728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654813" cy="1663506"/>
          </a:xfrm>
          <a:prstGeom prst="rect">
            <a:avLst/>
          </a:prstGeom>
        </p:spPr>
      </p:pic>
      <p:sp>
        <p:nvSpPr>
          <p:cNvPr id="3" name="Google Shape;274;p32">
            <a:extLst>
              <a:ext uri="{FF2B5EF4-FFF2-40B4-BE49-F238E27FC236}">
                <a16:creationId xmlns:a16="http://schemas.microsoft.com/office/drawing/2014/main" id="{28C8F75A-B0B6-04EF-5F37-FC8073586AC5}"/>
              </a:ext>
            </a:extLst>
          </p:cNvPr>
          <p:cNvSpPr txBox="1">
            <a:spLocks noGrp="1"/>
          </p:cNvSpPr>
          <p:nvPr>
            <p:ph type="subTitle" idx="1"/>
          </p:nvPr>
        </p:nvSpPr>
        <p:spPr>
          <a:xfrm>
            <a:off x="374015" y="2794527"/>
            <a:ext cx="3543932" cy="854959"/>
          </a:xfrm>
          <a:prstGeom prst="rect">
            <a:avLst/>
          </a:prstGeom>
        </p:spPr>
        <p:txBody>
          <a:bodyPr spcFirstLastPara="1" wrap="square" lIns="91425" tIns="91425" rIns="91425" bIns="91425" anchor="b" anchorCtr="0">
            <a:noAutofit/>
          </a:bodyPr>
          <a:lstStyle/>
          <a:p>
            <a:pPr marL="0" indent="0"/>
            <a:endParaRPr lang="en-US"/>
          </a:p>
          <a:p>
            <a:pPr marL="0" indent="0"/>
            <a:endParaRPr lang="en-US"/>
          </a:p>
        </p:txBody>
      </p:sp>
      <p:sp>
        <p:nvSpPr>
          <p:cNvPr id="8" name="Subtitle 7">
            <a:extLst>
              <a:ext uri="{FF2B5EF4-FFF2-40B4-BE49-F238E27FC236}">
                <a16:creationId xmlns:a16="http://schemas.microsoft.com/office/drawing/2014/main" id="{8274CA4E-B0F5-B375-09C4-EEFF8C16B27F}"/>
              </a:ext>
            </a:extLst>
          </p:cNvPr>
          <p:cNvSpPr>
            <a:spLocks noGrp="1"/>
          </p:cNvSpPr>
          <p:nvPr>
            <p:ph type="subTitle" idx="1"/>
          </p:nvPr>
        </p:nvSpPr>
        <p:spPr>
          <a:xfrm>
            <a:off x="3996627" y="130329"/>
            <a:ext cx="4183336" cy="4970317"/>
          </a:xfrm>
        </p:spPr>
        <p:txBody>
          <a:bodyPr anchor="t"/>
          <a:lstStyle/>
          <a:p>
            <a:pPr marL="127000" indent="0"/>
            <a:r>
              <a:rPr lang="en-US" sz="1400" dirty="0">
                <a:latin typeface="Roboto"/>
                <a:ea typeface="Roboto"/>
              </a:rPr>
              <a:t>Summary of Standard I improvements in alignment with the Quality Focus Essay (QFE):</a:t>
            </a:r>
            <a:endParaRPr lang="en-US" sz="1400" dirty="0"/>
          </a:p>
          <a:p>
            <a:pPr>
              <a:buFont typeface="Wingdings" pitchFamily="2" charset="2"/>
              <a:buChar char="q"/>
            </a:pPr>
            <a:endParaRPr lang="en-US" sz="1400"/>
          </a:p>
          <a:p>
            <a:pPr>
              <a:buFont typeface="Courier New" panose="02070309020205020404" pitchFamily="49" charset="0"/>
              <a:buChar char="o"/>
            </a:pPr>
            <a:r>
              <a:rPr lang="en-US" sz="1400" dirty="0">
                <a:latin typeface="Roboto"/>
                <a:ea typeface="Roboto"/>
                <a:cs typeface="Roboto"/>
              </a:rPr>
              <a:t>SMC’s mission statement should be revised to include the College’s commitment to racial equity, which is reflected in more recent planning documents.</a:t>
            </a:r>
            <a:endParaRPr lang="en-US" sz="1400" dirty="0">
              <a:cs typeface="Roboto"/>
            </a:endParaRPr>
          </a:p>
          <a:p>
            <a:pPr>
              <a:buFont typeface="Courier New" panose="02070309020205020404" pitchFamily="49" charset="0"/>
              <a:buChar char="o"/>
            </a:pPr>
            <a:endParaRPr lang="en-US" sz="1400">
              <a:latin typeface="Roboto"/>
              <a:ea typeface="Roboto"/>
              <a:cs typeface="Roboto"/>
            </a:endParaRPr>
          </a:p>
          <a:p>
            <a:pPr>
              <a:buFont typeface="Courier New" panose="02070309020205020404" pitchFamily="49" charset="0"/>
              <a:buChar char="o"/>
            </a:pPr>
            <a:r>
              <a:rPr lang="en-US" sz="1400" dirty="0">
                <a:latin typeface="Roboto"/>
                <a:ea typeface="Roboto"/>
                <a:cs typeface="Roboto"/>
              </a:rPr>
              <a:t>The College needs to strengthen the alignment of the decision making, planning, and resource allocation to the SMC mission.</a:t>
            </a:r>
            <a:endParaRPr lang="en-US" sz="1400" dirty="0">
              <a:cs typeface="Roboto"/>
            </a:endParaRPr>
          </a:p>
          <a:p>
            <a:pPr>
              <a:buFont typeface="Courier New" panose="02070309020205020404" pitchFamily="49" charset="0"/>
              <a:buChar char="o"/>
            </a:pPr>
            <a:endParaRPr lang="en-US" sz="1400">
              <a:latin typeface="Roboto"/>
              <a:ea typeface="Roboto"/>
              <a:cs typeface="Roboto"/>
            </a:endParaRPr>
          </a:p>
          <a:p>
            <a:pPr>
              <a:buFont typeface="Courier New" panose="02070309020205020404" pitchFamily="49" charset="0"/>
              <a:buChar char="o"/>
            </a:pPr>
            <a:r>
              <a:rPr lang="en-US" sz="1400" dirty="0">
                <a:latin typeface="Roboto"/>
                <a:ea typeface="Roboto"/>
                <a:cs typeface="Roboto"/>
              </a:rPr>
              <a:t>The use of Program Review for resource allocation through DPAC needs further alignment.</a:t>
            </a:r>
            <a:endParaRPr lang="en-US" sz="1400" dirty="0">
              <a:cs typeface="Roboto"/>
            </a:endParaRPr>
          </a:p>
          <a:p>
            <a:pPr>
              <a:buFont typeface="Courier New" panose="02070309020205020404" pitchFamily="49" charset="0"/>
              <a:buChar char="o"/>
            </a:pPr>
            <a:endParaRPr lang="en-US" sz="1400">
              <a:latin typeface="Roboto"/>
              <a:ea typeface="Roboto"/>
              <a:cs typeface="Roboto"/>
            </a:endParaRPr>
          </a:p>
          <a:p>
            <a:pPr>
              <a:buFont typeface="Courier New" panose="02070309020205020404" pitchFamily="49" charset="0"/>
              <a:buChar char="o"/>
            </a:pPr>
            <a:r>
              <a:rPr lang="en-US" sz="1400" dirty="0">
                <a:latin typeface="Roboto"/>
                <a:ea typeface="Roboto"/>
                <a:cs typeface="Roboto"/>
              </a:rPr>
              <a:t>DPAC’s role should be clarified as it relates to educational planning, more specifically the master planning cycle beyond annual plans. </a:t>
            </a:r>
            <a:endParaRPr lang="en-US" sz="1400" dirty="0"/>
          </a:p>
          <a:p>
            <a:pPr>
              <a:buFont typeface="Arial" panose="02070309020205020404" pitchFamily="49" charset="0"/>
              <a:buChar char="•"/>
            </a:pPr>
            <a:endParaRPr lang="en-US" sz="1400">
              <a:cs typeface="Roboto"/>
            </a:endParaRPr>
          </a:p>
          <a:p>
            <a:pPr>
              <a:buFont typeface="Arial" panose="02070309020205020404" pitchFamily="49" charset="0"/>
              <a:buChar char="•"/>
            </a:pPr>
            <a:endParaRPr lang="en-US" b="1">
              <a:cs typeface="Roboto"/>
            </a:endParaRPr>
          </a:p>
          <a:p>
            <a:pPr>
              <a:buFont typeface="Courier New" panose="02070309020205020404" pitchFamily="49" charset="0"/>
              <a:buChar char="o"/>
            </a:pPr>
            <a:endParaRPr lang="en-US"/>
          </a:p>
          <a:p>
            <a:pPr>
              <a:buFont typeface="Wingdings" pitchFamily="2" charset="2"/>
              <a:buChar char="q"/>
            </a:pPr>
            <a:endParaRPr lang="en-US"/>
          </a:p>
          <a:p>
            <a:pPr algn="l">
              <a:buFont typeface="Courier New" panose="02070309020205020404" pitchFamily="49" charset="0"/>
              <a:buChar char="o"/>
            </a:pPr>
            <a:endParaRPr lang="en-US"/>
          </a:p>
          <a:p>
            <a:pPr>
              <a:buFont typeface="Courier New" panose="02070309020205020404" pitchFamily="49" charset="0"/>
              <a:buChar char="o"/>
            </a:pPr>
            <a:endParaRPr lang="en-US"/>
          </a:p>
          <a:p>
            <a:pPr marL="285750" indent="-285750">
              <a:buSzPts val="1100"/>
              <a:buFont typeface="Arial" panose="020B0604020202020204" pitchFamily="34" charset="0"/>
              <a:buChar char="•"/>
            </a:pPr>
            <a:endParaRPr lang="en-US"/>
          </a:p>
          <a:p>
            <a:pPr marL="285750" indent="-285750">
              <a:buSzPts val="1100"/>
              <a:buFont typeface="Courier New" panose="02070309020205020404" pitchFamily="49" charset="0"/>
              <a:buChar char="o"/>
            </a:pPr>
            <a:endParaRPr lang="en-US"/>
          </a:p>
          <a:p>
            <a:pPr lvl="1">
              <a:buFont typeface="Courier New" panose="02070309020205020404" pitchFamily="49" charset="0"/>
              <a:buChar char="o"/>
            </a:pPr>
            <a:endParaRPr lang="en-US"/>
          </a:p>
          <a:p>
            <a:pPr>
              <a:buFont typeface="Wingdings" pitchFamily="2" charset="2"/>
              <a:buChar char="q"/>
            </a:pPr>
            <a:endParaRPr lang="en-US"/>
          </a:p>
          <a:p>
            <a:pPr>
              <a:buFont typeface="Wingdings" pitchFamily="2" charset="2"/>
              <a:buChar char="q"/>
            </a:pPr>
            <a:endParaRPr lang="en-US"/>
          </a:p>
        </p:txBody>
      </p:sp>
      <p:sp>
        <p:nvSpPr>
          <p:cNvPr id="11" name="TextBox 10">
            <a:extLst>
              <a:ext uri="{FF2B5EF4-FFF2-40B4-BE49-F238E27FC236}">
                <a16:creationId xmlns:a16="http://schemas.microsoft.com/office/drawing/2014/main" id="{41A6C5A5-85A5-B883-41DF-479D823472C9}"/>
              </a:ext>
            </a:extLst>
          </p:cNvPr>
          <p:cNvSpPr txBox="1"/>
          <p:nvPr/>
        </p:nvSpPr>
        <p:spPr>
          <a:xfrm>
            <a:off x="374015" y="2472820"/>
            <a:ext cx="3006407" cy="830997"/>
          </a:xfrm>
          <a:prstGeom prst="rect">
            <a:avLst/>
          </a:prstGeom>
          <a:noFill/>
        </p:spPr>
        <p:txBody>
          <a:bodyPr wrap="square">
            <a:spAutoFit/>
          </a:bodyPr>
          <a:lstStyle/>
          <a:p>
            <a:pPr marL="0" lvl="0" indent="0" algn="l" rtl="0">
              <a:spcBef>
                <a:spcPts val="0"/>
              </a:spcBef>
              <a:spcAft>
                <a:spcPts val="0"/>
              </a:spcAft>
              <a:buNone/>
            </a:pPr>
            <a:r>
              <a:rPr lang="en-US" sz="1600"/>
              <a:t>Mission, Academic Quality and Institutional Effectiveness, and Integrity </a:t>
            </a:r>
          </a:p>
        </p:txBody>
      </p:sp>
      <p:pic>
        <p:nvPicPr>
          <p:cNvPr id="2" name="Picture 4" descr="Logo&#10;&#10;Description automatically generated">
            <a:extLst>
              <a:ext uri="{FF2B5EF4-FFF2-40B4-BE49-F238E27FC236}">
                <a16:creationId xmlns:a16="http://schemas.microsoft.com/office/drawing/2014/main" id="{6031F608-3285-3C2E-4BE2-46358F3C252B}"/>
              </a:ext>
            </a:extLst>
          </p:cNvPr>
          <p:cNvPicPr>
            <a:picLocks noChangeAspect="1"/>
          </p:cNvPicPr>
          <p:nvPr/>
        </p:nvPicPr>
        <p:blipFill>
          <a:blip r:embed="rId5"/>
          <a:stretch>
            <a:fillRect/>
          </a:stretch>
        </p:blipFill>
        <p:spPr>
          <a:xfrm>
            <a:off x="8184597" y="3879110"/>
            <a:ext cx="917189" cy="1222209"/>
          </a:xfrm>
          <a:prstGeom prst="rect">
            <a:avLst/>
          </a:prstGeom>
        </p:spPr>
      </p:pic>
    </p:spTree>
    <p:extLst>
      <p:ext uri="{BB962C8B-B14F-4D97-AF65-F5344CB8AC3E}">
        <p14:creationId xmlns:p14="http://schemas.microsoft.com/office/powerpoint/2010/main" val="275006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2"/>
          <p:cNvSpPr txBox="1">
            <a:spLocks noGrp="1"/>
          </p:cNvSpPr>
          <p:nvPr>
            <p:ph type="title"/>
          </p:nvPr>
        </p:nvSpPr>
        <p:spPr>
          <a:xfrm>
            <a:off x="374015" y="1438012"/>
            <a:ext cx="3380423"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Standard </a:t>
            </a:r>
            <a:r>
              <a:rPr lang="en-US"/>
              <a:t>II</a:t>
            </a:r>
            <a:endParaRPr/>
          </a:p>
        </p:txBody>
      </p:sp>
      <p:cxnSp>
        <p:nvCxnSpPr>
          <p:cNvPr id="278" name="Google Shape;278;p32"/>
          <p:cNvCxnSpPr>
            <a:cxnSpLocks/>
          </p:cNvCxnSpPr>
          <p:nvPr/>
        </p:nvCxnSpPr>
        <p:spPr>
          <a:xfrm>
            <a:off x="442636" y="2212646"/>
            <a:ext cx="2867302" cy="0"/>
          </a:xfrm>
          <a:prstGeom prst="straightConnector1">
            <a:avLst/>
          </a:prstGeom>
          <a:noFill/>
          <a:ln w="28575" cap="flat" cmpd="sng">
            <a:solidFill>
              <a:schemeClr val="lt2"/>
            </a:solidFill>
            <a:prstDash val="solid"/>
            <a:round/>
            <a:headEnd type="none" w="med" len="med"/>
            <a:tailEnd type="none" w="med" len="med"/>
          </a:ln>
        </p:spPr>
      </p:cxnSp>
      <p:pic>
        <p:nvPicPr>
          <p:cNvPr id="4" name="Graphic 4" descr="Checkbox Checked with solid fill">
            <a:extLst>
              <a:ext uri="{FF2B5EF4-FFF2-40B4-BE49-F238E27FC236}">
                <a16:creationId xmlns:a16="http://schemas.microsoft.com/office/drawing/2014/main" id="{F89E6C08-B3E3-5526-3F73-176A5C1728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654813" cy="1663506"/>
          </a:xfrm>
          <a:prstGeom prst="rect">
            <a:avLst/>
          </a:prstGeom>
        </p:spPr>
      </p:pic>
      <p:sp>
        <p:nvSpPr>
          <p:cNvPr id="3" name="Google Shape;274;p32">
            <a:extLst>
              <a:ext uri="{FF2B5EF4-FFF2-40B4-BE49-F238E27FC236}">
                <a16:creationId xmlns:a16="http://schemas.microsoft.com/office/drawing/2014/main" id="{28C8F75A-B0B6-04EF-5F37-FC8073586AC5}"/>
              </a:ext>
            </a:extLst>
          </p:cNvPr>
          <p:cNvSpPr txBox="1">
            <a:spLocks noGrp="1"/>
          </p:cNvSpPr>
          <p:nvPr>
            <p:ph type="subTitle" idx="1"/>
          </p:nvPr>
        </p:nvSpPr>
        <p:spPr>
          <a:xfrm>
            <a:off x="374015" y="2794527"/>
            <a:ext cx="3543932" cy="854959"/>
          </a:xfrm>
          <a:prstGeom prst="rect">
            <a:avLst/>
          </a:prstGeom>
        </p:spPr>
        <p:txBody>
          <a:bodyPr spcFirstLastPara="1" wrap="square" lIns="91425" tIns="91425" rIns="91425" bIns="91425" anchor="b" anchorCtr="0">
            <a:noAutofit/>
          </a:bodyPr>
          <a:lstStyle/>
          <a:p>
            <a:pPr marL="0" indent="0"/>
            <a:endParaRPr lang="en-US"/>
          </a:p>
          <a:p>
            <a:pPr marL="0" indent="0"/>
            <a:endParaRPr lang="en-US"/>
          </a:p>
        </p:txBody>
      </p:sp>
      <p:sp>
        <p:nvSpPr>
          <p:cNvPr id="8" name="Subtitle 7">
            <a:extLst>
              <a:ext uri="{FF2B5EF4-FFF2-40B4-BE49-F238E27FC236}">
                <a16:creationId xmlns:a16="http://schemas.microsoft.com/office/drawing/2014/main" id="{8274CA4E-B0F5-B375-09C4-EEFF8C16B27F}"/>
              </a:ext>
            </a:extLst>
          </p:cNvPr>
          <p:cNvSpPr>
            <a:spLocks noGrp="1"/>
          </p:cNvSpPr>
          <p:nvPr>
            <p:ph type="subTitle" idx="1"/>
          </p:nvPr>
        </p:nvSpPr>
        <p:spPr>
          <a:xfrm>
            <a:off x="4076500" y="99012"/>
            <a:ext cx="3779831" cy="4969514"/>
          </a:xfrm>
        </p:spPr>
        <p:txBody>
          <a:bodyPr anchor="t"/>
          <a:lstStyle/>
          <a:p>
            <a:pPr marL="127000" indent="0"/>
            <a:r>
              <a:rPr lang="en-US" sz="1400" dirty="0">
                <a:latin typeface="Roboto"/>
                <a:ea typeface="Roboto"/>
              </a:rPr>
              <a:t>Summary of Standard II improvements in alignment with the Quality Focus Essay (QFE):</a:t>
            </a:r>
          </a:p>
          <a:p>
            <a:pPr>
              <a:buFont typeface="Wingdings" pitchFamily="2" charset="2"/>
              <a:buChar char="q"/>
            </a:pPr>
            <a:endParaRPr lang="en-US" sz="1400"/>
          </a:p>
          <a:p>
            <a:pPr>
              <a:buFont typeface="Courier New" panose="02070309020205020404" pitchFamily="49" charset="0"/>
              <a:buChar char="o"/>
            </a:pPr>
            <a:r>
              <a:rPr lang="en-US" sz="1400" dirty="0">
                <a:latin typeface="Roboto"/>
                <a:ea typeface="Roboto"/>
              </a:rPr>
              <a:t>SMC's Hy-Flex modality pilot program should be analyzed and the results should be used to inform future delivery of Hy-flex courses while serving as a foundation for future innovative pilots.</a:t>
            </a:r>
            <a:endParaRPr lang="en-US" sz="1400" dirty="0"/>
          </a:p>
          <a:p>
            <a:pPr>
              <a:buFont typeface="Courier New" panose="02070309020205020404" pitchFamily="49" charset="0"/>
              <a:buChar char="o"/>
            </a:pPr>
            <a:endParaRPr lang="en-US" sz="1400">
              <a:latin typeface="Roboto"/>
              <a:ea typeface="Roboto"/>
              <a:cs typeface="Roboto"/>
            </a:endParaRPr>
          </a:p>
          <a:p>
            <a:pPr>
              <a:buFont typeface="Courier New" panose="02070309020205020404" pitchFamily="49" charset="0"/>
              <a:buChar char="o"/>
            </a:pPr>
            <a:r>
              <a:rPr lang="en-US" sz="1400" dirty="0">
                <a:latin typeface="Roboto"/>
                <a:ea typeface="Roboto"/>
                <a:cs typeface="Roboto"/>
              </a:rPr>
              <a:t>The impact of COVID-19 has forced the college to evaluate the expansion of online services.</a:t>
            </a:r>
            <a:endParaRPr lang="en-US" sz="1400" dirty="0">
              <a:cs typeface="Roboto"/>
            </a:endParaRPr>
          </a:p>
          <a:p>
            <a:pPr>
              <a:buFont typeface="Courier New" panose="02070309020205020404" pitchFamily="49" charset="0"/>
              <a:buChar char="o"/>
            </a:pPr>
            <a:endParaRPr lang="en-US" sz="1400">
              <a:latin typeface="Roboto"/>
              <a:ea typeface="Roboto"/>
              <a:cs typeface="Roboto"/>
            </a:endParaRPr>
          </a:p>
          <a:p>
            <a:pPr>
              <a:buFont typeface="Courier New" panose="02070309020205020404" pitchFamily="49" charset="0"/>
              <a:buChar char="o"/>
            </a:pPr>
            <a:r>
              <a:rPr lang="en-US" sz="1400" dirty="0">
                <a:latin typeface="Roboto"/>
                <a:ea typeface="Roboto"/>
                <a:cs typeface="Roboto"/>
              </a:rPr>
              <a:t>The College should implement new services and resources to better meet both our students' academic and basic needs. </a:t>
            </a:r>
            <a:endParaRPr lang="en-US" sz="1400" dirty="0"/>
          </a:p>
          <a:p>
            <a:pPr>
              <a:buFont typeface="Courier New" panose="02070309020205020404" pitchFamily="49" charset="0"/>
              <a:buChar char="o"/>
            </a:pPr>
            <a:endParaRPr lang="en-US"/>
          </a:p>
          <a:p>
            <a:pPr marL="285750" indent="-285750" algn="l">
              <a:buSzPts val="1100"/>
              <a:buFont typeface="Arial" panose="020B0604020202020204" pitchFamily="34" charset="0"/>
              <a:buChar char="•"/>
            </a:pPr>
            <a:endParaRPr lang="en-US"/>
          </a:p>
          <a:p>
            <a:pPr marL="285750" indent="-285750">
              <a:buSzPts val="1100"/>
              <a:buFont typeface="Courier New" panose="02070309020205020404" pitchFamily="49" charset="0"/>
              <a:buChar char="o"/>
            </a:pPr>
            <a:endParaRPr lang="en-US"/>
          </a:p>
          <a:p>
            <a:pPr lvl="1">
              <a:buFont typeface="Courier New" panose="02070309020205020404" pitchFamily="49" charset="0"/>
              <a:buChar char="o"/>
            </a:pPr>
            <a:endParaRPr lang="en-US"/>
          </a:p>
          <a:p>
            <a:pPr>
              <a:buFont typeface="Wingdings" pitchFamily="2" charset="2"/>
              <a:buChar char="q"/>
            </a:pPr>
            <a:endParaRPr lang="en-US"/>
          </a:p>
          <a:p>
            <a:pPr>
              <a:buFont typeface="Wingdings" pitchFamily="2" charset="2"/>
              <a:buChar char="q"/>
            </a:pPr>
            <a:endParaRPr lang="en-US"/>
          </a:p>
        </p:txBody>
      </p:sp>
      <p:sp>
        <p:nvSpPr>
          <p:cNvPr id="11" name="TextBox 10">
            <a:extLst>
              <a:ext uri="{FF2B5EF4-FFF2-40B4-BE49-F238E27FC236}">
                <a16:creationId xmlns:a16="http://schemas.microsoft.com/office/drawing/2014/main" id="{41A6C5A5-85A5-B883-41DF-479D823472C9}"/>
              </a:ext>
            </a:extLst>
          </p:cNvPr>
          <p:cNvSpPr txBox="1"/>
          <p:nvPr/>
        </p:nvSpPr>
        <p:spPr>
          <a:xfrm>
            <a:off x="374015" y="2472820"/>
            <a:ext cx="3006407" cy="584775"/>
          </a:xfrm>
          <a:prstGeom prst="rect">
            <a:avLst/>
          </a:prstGeom>
          <a:noFill/>
        </p:spPr>
        <p:txBody>
          <a:bodyPr wrap="square">
            <a:spAutoFit/>
          </a:bodyPr>
          <a:lstStyle/>
          <a:p>
            <a:pPr marL="0" lvl="0" indent="0" algn="l" rtl="0">
              <a:spcBef>
                <a:spcPts val="0"/>
              </a:spcBef>
              <a:spcAft>
                <a:spcPts val="0"/>
              </a:spcAft>
              <a:buNone/>
            </a:pPr>
            <a:r>
              <a:rPr lang="en-US" sz="1600"/>
              <a:t>Student Learning Programs and Support Services</a:t>
            </a:r>
          </a:p>
        </p:txBody>
      </p:sp>
      <p:pic>
        <p:nvPicPr>
          <p:cNvPr id="5" name="Picture 4" descr="Logo&#10;&#10;Description automatically generated">
            <a:extLst>
              <a:ext uri="{FF2B5EF4-FFF2-40B4-BE49-F238E27FC236}">
                <a16:creationId xmlns:a16="http://schemas.microsoft.com/office/drawing/2014/main" id="{CE91C313-A1BE-C8A2-E82E-2D19ACBF7775}"/>
              </a:ext>
            </a:extLst>
          </p:cNvPr>
          <p:cNvPicPr>
            <a:picLocks noChangeAspect="1"/>
          </p:cNvPicPr>
          <p:nvPr/>
        </p:nvPicPr>
        <p:blipFill>
          <a:blip r:embed="rId5"/>
          <a:stretch>
            <a:fillRect/>
          </a:stretch>
        </p:blipFill>
        <p:spPr>
          <a:xfrm>
            <a:off x="7932699" y="3891199"/>
            <a:ext cx="952037" cy="1250087"/>
          </a:xfrm>
          <a:prstGeom prst="rect">
            <a:avLst/>
          </a:prstGeom>
        </p:spPr>
      </p:pic>
    </p:spTree>
    <p:extLst>
      <p:ext uri="{BB962C8B-B14F-4D97-AF65-F5344CB8AC3E}">
        <p14:creationId xmlns:p14="http://schemas.microsoft.com/office/powerpoint/2010/main" val="1848867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2"/>
          <p:cNvSpPr txBox="1">
            <a:spLocks noGrp="1"/>
          </p:cNvSpPr>
          <p:nvPr>
            <p:ph type="title"/>
          </p:nvPr>
        </p:nvSpPr>
        <p:spPr>
          <a:xfrm>
            <a:off x="374015" y="1438012"/>
            <a:ext cx="3380423"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Standard I</a:t>
            </a:r>
            <a:r>
              <a:rPr lang="en-US"/>
              <a:t>II</a:t>
            </a:r>
            <a:endParaRPr/>
          </a:p>
        </p:txBody>
      </p:sp>
      <p:sp>
        <p:nvSpPr>
          <p:cNvPr id="275" name="Google Shape;275;p32"/>
          <p:cNvSpPr txBox="1">
            <a:spLocks noGrp="1"/>
          </p:cNvSpPr>
          <p:nvPr>
            <p:ph type="title" idx="2"/>
          </p:nvPr>
        </p:nvSpPr>
        <p:spPr>
          <a:xfrm>
            <a:off x="2249603" y="5219002"/>
            <a:ext cx="2578870" cy="2030735"/>
          </a:xfrm>
          <a:prstGeom prst="rect">
            <a:avLst/>
          </a:prstGeom>
        </p:spPr>
        <p:txBody>
          <a:bodyPr spcFirstLastPara="1" wrap="square" lIns="91425" tIns="91425" rIns="91425" bIns="91425" anchor="b" anchorCtr="0">
            <a:noAutofit/>
          </a:bodyPr>
          <a:lstStyle/>
          <a:p>
            <a:endParaRPr lang="en"/>
          </a:p>
        </p:txBody>
      </p:sp>
      <p:cxnSp>
        <p:nvCxnSpPr>
          <p:cNvPr id="278" name="Google Shape;278;p32"/>
          <p:cNvCxnSpPr>
            <a:cxnSpLocks/>
          </p:cNvCxnSpPr>
          <p:nvPr/>
        </p:nvCxnSpPr>
        <p:spPr>
          <a:xfrm>
            <a:off x="442636" y="2212646"/>
            <a:ext cx="2867302" cy="0"/>
          </a:xfrm>
          <a:prstGeom prst="straightConnector1">
            <a:avLst/>
          </a:prstGeom>
          <a:noFill/>
          <a:ln w="28575" cap="flat" cmpd="sng">
            <a:solidFill>
              <a:schemeClr val="lt2"/>
            </a:solidFill>
            <a:prstDash val="solid"/>
            <a:round/>
            <a:headEnd type="none" w="med" len="med"/>
            <a:tailEnd type="none" w="med" len="med"/>
          </a:ln>
        </p:spPr>
      </p:cxnSp>
      <p:pic>
        <p:nvPicPr>
          <p:cNvPr id="4" name="Graphic 4" descr="Checkbox Checked with solid fill">
            <a:extLst>
              <a:ext uri="{FF2B5EF4-FFF2-40B4-BE49-F238E27FC236}">
                <a16:creationId xmlns:a16="http://schemas.microsoft.com/office/drawing/2014/main" id="{F89E6C08-B3E3-5526-3F73-176A5C1728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654813" cy="1663506"/>
          </a:xfrm>
          <a:prstGeom prst="rect">
            <a:avLst/>
          </a:prstGeom>
        </p:spPr>
      </p:pic>
      <p:sp>
        <p:nvSpPr>
          <p:cNvPr id="3" name="Google Shape;274;p32">
            <a:extLst>
              <a:ext uri="{FF2B5EF4-FFF2-40B4-BE49-F238E27FC236}">
                <a16:creationId xmlns:a16="http://schemas.microsoft.com/office/drawing/2014/main" id="{28C8F75A-B0B6-04EF-5F37-FC8073586AC5}"/>
              </a:ext>
            </a:extLst>
          </p:cNvPr>
          <p:cNvSpPr txBox="1">
            <a:spLocks noGrp="1"/>
          </p:cNvSpPr>
          <p:nvPr>
            <p:ph type="subTitle" idx="1"/>
          </p:nvPr>
        </p:nvSpPr>
        <p:spPr>
          <a:xfrm>
            <a:off x="374015" y="2794527"/>
            <a:ext cx="3543932" cy="854959"/>
          </a:xfrm>
          <a:prstGeom prst="rect">
            <a:avLst/>
          </a:prstGeom>
        </p:spPr>
        <p:txBody>
          <a:bodyPr spcFirstLastPara="1" wrap="square" lIns="91425" tIns="91425" rIns="91425" bIns="91425" anchor="b" anchorCtr="0">
            <a:noAutofit/>
          </a:bodyPr>
          <a:lstStyle/>
          <a:p>
            <a:pPr marL="0" indent="0"/>
            <a:endParaRPr lang="en-US"/>
          </a:p>
          <a:p>
            <a:pPr marL="0" indent="0"/>
            <a:endParaRPr lang="en-US"/>
          </a:p>
        </p:txBody>
      </p:sp>
      <p:sp>
        <p:nvSpPr>
          <p:cNvPr id="8" name="Subtitle 7">
            <a:extLst>
              <a:ext uri="{FF2B5EF4-FFF2-40B4-BE49-F238E27FC236}">
                <a16:creationId xmlns:a16="http://schemas.microsoft.com/office/drawing/2014/main" id="{8274CA4E-B0F5-B375-09C4-EEFF8C16B27F}"/>
              </a:ext>
            </a:extLst>
          </p:cNvPr>
          <p:cNvSpPr>
            <a:spLocks noGrp="1"/>
          </p:cNvSpPr>
          <p:nvPr>
            <p:ph type="subTitle" idx="1"/>
          </p:nvPr>
        </p:nvSpPr>
        <p:spPr>
          <a:xfrm>
            <a:off x="4064306" y="137178"/>
            <a:ext cx="3769076" cy="4809652"/>
          </a:xfrm>
        </p:spPr>
        <p:txBody>
          <a:bodyPr anchor="t"/>
          <a:lstStyle/>
          <a:p>
            <a:pPr marL="127000" indent="0"/>
            <a:r>
              <a:rPr lang="en-US" sz="1400">
                <a:latin typeface="Roboto"/>
                <a:ea typeface="Roboto"/>
              </a:rPr>
              <a:t>Summary of Standard III improvements in alignment with the Quality Focus Essay (QFE):</a:t>
            </a:r>
            <a:endParaRPr lang="en-US"/>
          </a:p>
          <a:p>
            <a:pPr marL="285750" indent="-285750">
              <a:buSzPts val="1100"/>
              <a:buFont typeface="Arial" panose="020B0604020202020204" pitchFamily="34" charset="0"/>
              <a:buChar char="•"/>
            </a:pPr>
            <a:endParaRPr lang="en-US" sz="1400">
              <a:latin typeface="Roboto"/>
              <a:ea typeface="Roboto"/>
            </a:endParaRPr>
          </a:p>
          <a:p>
            <a:pPr marL="285750" indent="-285750">
              <a:buSzPts val="1100"/>
              <a:buFont typeface="Courier New" panose="02070309020205020404" pitchFamily="49" charset="0"/>
              <a:buChar char="o"/>
            </a:pPr>
            <a:r>
              <a:rPr lang="en-US" sz="1400">
                <a:latin typeface="Roboto"/>
                <a:ea typeface="Roboto"/>
              </a:rPr>
              <a:t>Continue to research and implement best practices for diverse recruitment of faculty.</a:t>
            </a:r>
          </a:p>
          <a:p>
            <a:pPr marL="285750" indent="-285750">
              <a:buSzPts val="1100"/>
              <a:buFont typeface="Courier New" panose="02070309020205020404" pitchFamily="49" charset="0"/>
              <a:buChar char="o"/>
            </a:pPr>
            <a:endParaRPr lang="en-US" sz="1400">
              <a:latin typeface="Roboto"/>
              <a:ea typeface="Roboto"/>
            </a:endParaRPr>
          </a:p>
          <a:p>
            <a:pPr marL="285750" indent="-285750">
              <a:buSzPts val="1100"/>
              <a:buFont typeface="Courier New" panose="02070309020205020404" pitchFamily="49" charset="0"/>
              <a:buChar char="o"/>
            </a:pPr>
            <a:r>
              <a:rPr lang="en-US" sz="1400">
                <a:latin typeface="Roboto"/>
                <a:ea typeface="Roboto"/>
              </a:rPr>
              <a:t>Improve evaluation process for faculty.</a:t>
            </a:r>
          </a:p>
          <a:p>
            <a:pPr marL="285750" indent="-285750">
              <a:buSzPts val="1100"/>
              <a:buFont typeface="Courier New" panose="02070309020205020404" pitchFamily="49" charset="0"/>
              <a:buChar char="o"/>
            </a:pPr>
            <a:endParaRPr lang="en-US" sz="1400">
              <a:latin typeface="Roboto"/>
              <a:ea typeface="Roboto"/>
            </a:endParaRPr>
          </a:p>
          <a:p>
            <a:pPr marL="285750" indent="-285750">
              <a:buSzPts val="1100"/>
              <a:buFont typeface="Courier New" panose="02070309020205020404" pitchFamily="49" charset="0"/>
              <a:buChar char="o"/>
            </a:pPr>
            <a:r>
              <a:rPr lang="en-US" sz="1400">
                <a:latin typeface="Roboto"/>
                <a:ea typeface="Roboto"/>
              </a:rPr>
              <a:t>Develop a plan to reduce absenteeism and build morale in Maintenance and Operations.</a:t>
            </a:r>
          </a:p>
          <a:p>
            <a:pPr marL="285750" indent="-285750">
              <a:buSzPts val="1100"/>
              <a:buFont typeface="Courier New" panose="02070309020205020404" pitchFamily="49" charset="0"/>
              <a:buChar char="o"/>
            </a:pPr>
            <a:endParaRPr lang="en-US" sz="1400"/>
          </a:p>
          <a:p>
            <a:pPr marL="285750" indent="-285750">
              <a:buSzPts val="1100"/>
              <a:buFont typeface="Courier New" panose="02070309020205020404" pitchFamily="49" charset="0"/>
              <a:buChar char="o"/>
            </a:pPr>
            <a:r>
              <a:rPr lang="en-US" sz="1400">
                <a:latin typeface="Roboto"/>
                <a:ea typeface="Roboto"/>
              </a:rPr>
              <a:t>Continue focusing on improving environmental controls, cybersecurity framework compliance, enterprise resource planning, and technology required for the Redesign/Guided Pathways.</a:t>
            </a:r>
          </a:p>
          <a:p>
            <a:pPr marL="285750" indent="-285750">
              <a:buSzPts val="1100"/>
              <a:buFont typeface="Courier New" panose="02070309020205020404" pitchFamily="49" charset="0"/>
              <a:buChar char="o"/>
            </a:pPr>
            <a:endParaRPr lang="en-US" sz="1400">
              <a:latin typeface="Roboto"/>
              <a:ea typeface="Roboto"/>
            </a:endParaRPr>
          </a:p>
          <a:p>
            <a:pPr marL="285750" indent="-285750">
              <a:buSzPts val="1100"/>
              <a:buFont typeface="Courier New" panose="02070309020205020404" pitchFamily="49" charset="0"/>
              <a:buChar char="o"/>
            </a:pPr>
            <a:endParaRPr lang="en-US" sz="1400"/>
          </a:p>
          <a:p>
            <a:pPr>
              <a:buFont typeface="Wingdings" pitchFamily="2" charset="2"/>
              <a:buChar char="q"/>
            </a:pPr>
            <a:endParaRPr lang="en-US" sz="1400"/>
          </a:p>
          <a:p>
            <a:pPr>
              <a:buFont typeface="Wingdings" pitchFamily="2" charset="2"/>
              <a:buChar char="q"/>
            </a:pPr>
            <a:endParaRPr lang="en-US" sz="1400"/>
          </a:p>
        </p:txBody>
      </p:sp>
      <p:sp>
        <p:nvSpPr>
          <p:cNvPr id="11" name="TextBox 10">
            <a:extLst>
              <a:ext uri="{FF2B5EF4-FFF2-40B4-BE49-F238E27FC236}">
                <a16:creationId xmlns:a16="http://schemas.microsoft.com/office/drawing/2014/main" id="{41A6C5A5-85A5-B883-41DF-479D823472C9}"/>
              </a:ext>
            </a:extLst>
          </p:cNvPr>
          <p:cNvSpPr txBox="1"/>
          <p:nvPr/>
        </p:nvSpPr>
        <p:spPr>
          <a:xfrm>
            <a:off x="374015" y="2472820"/>
            <a:ext cx="3006407" cy="338554"/>
          </a:xfrm>
          <a:prstGeom prst="rect">
            <a:avLst/>
          </a:prstGeom>
          <a:noFill/>
        </p:spPr>
        <p:txBody>
          <a:bodyPr wrap="square">
            <a:spAutoFit/>
          </a:bodyPr>
          <a:lstStyle/>
          <a:p>
            <a:pPr marL="0" lvl="0" indent="0" algn="l" rtl="0">
              <a:spcBef>
                <a:spcPts val="0"/>
              </a:spcBef>
              <a:spcAft>
                <a:spcPts val="0"/>
              </a:spcAft>
              <a:buNone/>
            </a:pPr>
            <a:r>
              <a:rPr lang="en-US" sz="1600"/>
              <a:t>Resources</a:t>
            </a:r>
          </a:p>
        </p:txBody>
      </p:sp>
      <p:pic>
        <p:nvPicPr>
          <p:cNvPr id="5" name="Picture 4" descr="Logo&#10;&#10;Description automatically generated">
            <a:extLst>
              <a:ext uri="{FF2B5EF4-FFF2-40B4-BE49-F238E27FC236}">
                <a16:creationId xmlns:a16="http://schemas.microsoft.com/office/drawing/2014/main" id="{37B3432F-CA32-D47B-F574-368A882C196D}"/>
              </a:ext>
            </a:extLst>
          </p:cNvPr>
          <p:cNvPicPr>
            <a:picLocks noChangeAspect="1"/>
          </p:cNvPicPr>
          <p:nvPr/>
        </p:nvPicPr>
        <p:blipFill>
          <a:blip r:embed="rId5"/>
          <a:stretch>
            <a:fillRect/>
          </a:stretch>
        </p:blipFill>
        <p:spPr>
          <a:xfrm>
            <a:off x="8016332" y="3986021"/>
            <a:ext cx="896281" cy="1180392"/>
          </a:xfrm>
          <a:prstGeom prst="rect">
            <a:avLst/>
          </a:prstGeom>
        </p:spPr>
      </p:pic>
    </p:spTree>
    <p:extLst>
      <p:ext uri="{BB962C8B-B14F-4D97-AF65-F5344CB8AC3E}">
        <p14:creationId xmlns:p14="http://schemas.microsoft.com/office/powerpoint/2010/main" val="390855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2"/>
          <p:cNvSpPr txBox="1">
            <a:spLocks noGrp="1"/>
          </p:cNvSpPr>
          <p:nvPr>
            <p:ph type="title"/>
          </p:nvPr>
        </p:nvSpPr>
        <p:spPr>
          <a:xfrm>
            <a:off x="374015" y="1438012"/>
            <a:ext cx="3380423"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Standard </a:t>
            </a:r>
            <a:r>
              <a:rPr lang="en-US"/>
              <a:t>IV</a:t>
            </a:r>
            <a:endParaRPr/>
          </a:p>
        </p:txBody>
      </p:sp>
      <p:sp>
        <p:nvSpPr>
          <p:cNvPr id="275" name="Google Shape;275;p32"/>
          <p:cNvSpPr txBox="1">
            <a:spLocks noGrp="1"/>
          </p:cNvSpPr>
          <p:nvPr>
            <p:ph type="title" idx="2"/>
          </p:nvPr>
        </p:nvSpPr>
        <p:spPr>
          <a:xfrm>
            <a:off x="2249603" y="5219002"/>
            <a:ext cx="2578870" cy="2030735"/>
          </a:xfrm>
          <a:prstGeom prst="rect">
            <a:avLst/>
          </a:prstGeom>
        </p:spPr>
        <p:txBody>
          <a:bodyPr spcFirstLastPara="1" wrap="square" lIns="91425" tIns="91425" rIns="91425" bIns="91425" anchor="b" anchorCtr="0">
            <a:noAutofit/>
          </a:bodyPr>
          <a:lstStyle/>
          <a:p>
            <a:endParaRPr lang="en"/>
          </a:p>
        </p:txBody>
      </p:sp>
      <p:cxnSp>
        <p:nvCxnSpPr>
          <p:cNvPr id="278" name="Google Shape;278;p32"/>
          <p:cNvCxnSpPr>
            <a:cxnSpLocks/>
          </p:cNvCxnSpPr>
          <p:nvPr/>
        </p:nvCxnSpPr>
        <p:spPr>
          <a:xfrm>
            <a:off x="442636" y="2212646"/>
            <a:ext cx="2867302" cy="0"/>
          </a:xfrm>
          <a:prstGeom prst="straightConnector1">
            <a:avLst/>
          </a:prstGeom>
          <a:noFill/>
          <a:ln w="28575" cap="flat" cmpd="sng">
            <a:solidFill>
              <a:schemeClr val="lt2"/>
            </a:solidFill>
            <a:prstDash val="solid"/>
            <a:round/>
            <a:headEnd type="none" w="med" len="med"/>
            <a:tailEnd type="none" w="med" len="med"/>
          </a:ln>
        </p:spPr>
      </p:cxnSp>
      <p:pic>
        <p:nvPicPr>
          <p:cNvPr id="4" name="Graphic 4" descr="Checkbox Checked with solid fill">
            <a:extLst>
              <a:ext uri="{FF2B5EF4-FFF2-40B4-BE49-F238E27FC236}">
                <a16:creationId xmlns:a16="http://schemas.microsoft.com/office/drawing/2014/main" id="{F89E6C08-B3E3-5526-3F73-176A5C1728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1654813" cy="1663506"/>
          </a:xfrm>
          <a:prstGeom prst="rect">
            <a:avLst/>
          </a:prstGeom>
        </p:spPr>
      </p:pic>
      <p:sp>
        <p:nvSpPr>
          <p:cNvPr id="3" name="Google Shape;274;p32">
            <a:extLst>
              <a:ext uri="{FF2B5EF4-FFF2-40B4-BE49-F238E27FC236}">
                <a16:creationId xmlns:a16="http://schemas.microsoft.com/office/drawing/2014/main" id="{28C8F75A-B0B6-04EF-5F37-FC8073586AC5}"/>
              </a:ext>
            </a:extLst>
          </p:cNvPr>
          <p:cNvSpPr txBox="1">
            <a:spLocks noGrp="1"/>
          </p:cNvSpPr>
          <p:nvPr>
            <p:ph type="subTitle" idx="1"/>
          </p:nvPr>
        </p:nvSpPr>
        <p:spPr>
          <a:xfrm>
            <a:off x="374015" y="2794527"/>
            <a:ext cx="3543932" cy="854959"/>
          </a:xfrm>
          <a:prstGeom prst="rect">
            <a:avLst/>
          </a:prstGeom>
        </p:spPr>
        <p:txBody>
          <a:bodyPr spcFirstLastPara="1" wrap="square" lIns="91425" tIns="91425" rIns="91425" bIns="91425" anchor="b" anchorCtr="0">
            <a:noAutofit/>
          </a:bodyPr>
          <a:lstStyle/>
          <a:p>
            <a:pPr marL="0" indent="0"/>
            <a:endParaRPr lang="en-US"/>
          </a:p>
          <a:p>
            <a:pPr marL="0" indent="0"/>
            <a:endParaRPr lang="en-US"/>
          </a:p>
        </p:txBody>
      </p:sp>
      <p:sp>
        <p:nvSpPr>
          <p:cNvPr id="8" name="Subtitle 7">
            <a:extLst>
              <a:ext uri="{FF2B5EF4-FFF2-40B4-BE49-F238E27FC236}">
                <a16:creationId xmlns:a16="http://schemas.microsoft.com/office/drawing/2014/main" id="{8274CA4E-B0F5-B375-09C4-EEFF8C16B27F}"/>
              </a:ext>
            </a:extLst>
          </p:cNvPr>
          <p:cNvSpPr>
            <a:spLocks noGrp="1"/>
          </p:cNvSpPr>
          <p:nvPr>
            <p:ph type="subTitle" idx="1"/>
          </p:nvPr>
        </p:nvSpPr>
        <p:spPr>
          <a:xfrm>
            <a:off x="4075968" y="160144"/>
            <a:ext cx="4021480" cy="2843598"/>
          </a:xfrm>
        </p:spPr>
        <p:txBody>
          <a:bodyPr anchor="t"/>
          <a:lstStyle/>
          <a:p>
            <a:pPr marL="127000" indent="0"/>
            <a:r>
              <a:rPr lang="en-US" sz="1400" dirty="0">
                <a:latin typeface="Roboto"/>
                <a:ea typeface="Roboto"/>
              </a:rPr>
              <a:t>Significant accomplishments that supports Standard IV having no required or recommended improvements:</a:t>
            </a:r>
            <a:endParaRPr lang="en-US" sz="1400" dirty="0"/>
          </a:p>
          <a:p>
            <a:pPr marL="0" indent="0">
              <a:buSzPts val="1100"/>
            </a:pPr>
            <a:endParaRPr lang="en-US" sz="1400"/>
          </a:p>
          <a:p>
            <a:pPr marL="285750" indent="-285750">
              <a:buSzPts val="1100"/>
              <a:buFont typeface="Courier New" panose="02070309020205020404" pitchFamily="49" charset="0"/>
              <a:buChar char="o"/>
            </a:pPr>
            <a:r>
              <a:rPr lang="en-US" sz="1400" dirty="0">
                <a:latin typeface="Roboto"/>
                <a:ea typeface="Roboto"/>
              </a:rPr>
              <a:t>Board goals are aligned with the College’s mission statement by being “an equity -minded community.”</a:t>
            </a:r>
          </a:p>
          <a:p>
            <a:pPr marL="285750" indent="-285750">
              <a:buSzPts val="1100"/>
              <a:buFont typeface="Courier New" panose="02070309020205020404" pitchFamily="49" charset="0"/>
              <a:buChar char="o"/>
            </a:pPr>
            <a:endParaRPr lang="en-US" sz="1400">
              <a:latin typeface="Roboto"/>
              <a:ea typeface="Roboto"/>
            </a:endParaRPr>
          </a:p>
          <a:p>
            <a:pPr marL="285750" indent="-285750">
              <a:buSzPts val="1100"/>
              <a:buFont typeface="Courier New" panose="02070309020205020404" pitchFamily="49" charset="0"/>
              <a:buChar char="o"/>
            </a:pPr>
            <a:r>
              <a:rPr lang="en-US" sz="1400" dirty="0">
                <a:latin typeface="Roboto"/>
                <a:ea typeface="Roboto"/>
              </a:rPr>
              <a:t>Board policies are publicly accessible on the College website.</a:t>
            </a:r>
            <a:endParaRPr lang="en-US" sz="1400" dirty="0"/>
          </a:p>
          <a:p>
            <a:pPr marL="285750" indent="-285750">
              <a:buSzPts val="1100"/>
              <a:buFont typeface="Courier New" panose="02070309020205020404" pitchFamily="49" charset="0"/>
              <a:buChar char="o"/>
            </a:pPr>
            <a:endParaRPr lang="en-US" sz="1400">
              <a:latin typeface="Roboto"/>
              <a:ea typeface="Roboto"/>
            </a:endParaRPr>
          </a:p>
          <a:p>
            <a:pPr marL="285750" indent="-285750">
              <a:buSzPts val="1100"/>
              <a:buFont typeface="Courier New" panose="02070309020205020404" pitchFamily="49" charset="0"/>
              <a:buChar char="o"/>
            </a:pPr>
            <a:r>
              <a:rPr lang="en-US" sz="1400" dirty="0">
                <a:latin typeface="Roboto"/>
                <a:ea typeface="Roboto"/>
              </a:rPr>
              <a:t>Staggering elections allows for continued stability and mentoring of Board members and professional development is available.</a:t>
            </a:r>
          </a:p>
          <a:p>
            <a:pPr marL="285750" indent="-285750">
              <a:buSzPts val="1100"/>
              <a:buFont typeface="Courier New" panose="02070309020205020404" pitchFamily="49" charset="0"/>
              <a:buChar char="o"/>
            </a:pPr>
            <a:endParaRPr lang="en-US" sz="1400">
              <a:latin typeface="Roboto"/>
              <a:ea typeface="Roboto"/>
            </a:endParaRPr>
          </a:p>
          <a:p>
            <a:pPr marL="285750" indent="-285750">
              <a:buSzPts val="1100"/>
              <a:buFont typeface="Courier New" panose="02070309020205020404" pitchFamily="49" charset="0"/>
              <a:buChar char="o"/>
            </a:pPr>
            <a:r>
              <a:rPr lang="en-US" sz="1400" dirty="0">
                <a:latin typeface="Roboto"/>
                <a:ea typeface="Roboto"/>
              </a:rPr>
              <a:t>The Board acts in accordance with its Code of Ethics.</a:t>
            </a:r>
          </a:p>
          <a:p>
            <a:pPr marL="285750" indent="-285750">
              <a:buSzPts val="1100"/>
              <a:buFont typeface="Courier New" panose="02070309020205020404" pitchFamily="49" charset="0"/>
              <a:buChar char="o"/>
            </a:pPr>
            <a:endParaRPr lang="en-US" sz="1400">
              <a:latin typeface="Roboto"/>
              <a:ea typeface="Roboto"/>
            </a:endParaRPr>
          </a:p>
          <a:p>
            <a:pPr marL="285750" indent="-285750">
              <a:buSzPts val="1100"/>
              <a:buFont typeface="Courier New" panose="02070309020205020404" pitchFamily="49" charset="0"/>
              <a:buChar char="o"/>
            </a:pPr>
            <a:r>
              <a:rPr lang="en-US" sz="1400" dirty="0">
                <a:latin typeface="Roboto"/>
                <a:ea typeface="Roboto"/>
              </a:rPr>
              <a:t>Selection and evaluation procedures for the  Superintendent/President are clearly delineated in policies.</a:t>
            </a:r>
          </a:p>
          <a:p>
            <a:pPr marL="285750" indent="-285750">
              <a:buSzPts val="1100"/>
              <a:buFont typeface="Courier New" panose="02070309020205020404" pitchFamily="49" charset="0"/>
              <a:buChar char="o"/>
            </a:pPr>
            <a:endParaRPr lang="en-US" sz="1400"/>
          </a:p>
          <a:p>
            <a:pPr marL="285750" indent="-285750">
              <a:buSzPts val="1100"/>
              <a:buFont typeface="Courier New" panose="02070309020205020404" pitchFamily="49" charset="0"/>
              <a:buChar char="o"/>
            </a:pPr>
            <a:endParaRPr lang="en-US" sz="1400"/>
          </a:p>
          <a:p>
            <a:pPr marL="0" indent="0">
              <a:buSzPts val="1100"/>
            </a:pPr>
            <a:endParaRPr lang="en-US" sz="1400"/>
          </a:p>
          <a:p>
            <a:pPr marL="285750" indent="-285750">
              <a:buSzPts val="1100"/>
              <a:buFont typeface="Courier New" panose="02070309020205020404" pitchFamily="49" charset="0"/>
              <a:buChar char="o"/>
            </a:pPr>
            <a:endParaRPr lang="en-US" sz="1400"/>
          </a:p>
          <a:p>
            <a:pPr marL="742950" lvl="1" indent="-285750">
              <a:buSzPts val="1100"/>
              <a:buFont typeface="Courier New" panose="02070309020205020404" pitchFamily="49" charset="0"/>
              <a:buChar char="o"/>
            </a:pPr>
            <a:endParaRPr lang="en-US" sz="1400"/>
          </a:p>
          <a:p>
            <a:pPr marL="742950" lvl="1" indent="-285750">
              <a:buSzPts val="1100"/>
              <a:buFont typeface="Courier New" panose="02070309020205020404" pitchFamily="49" charset="0"/>
              <a:buChar char="o"/>
            </a:pPr>
            <a:endParaRPr lang="en-US" sz="1400"/>
          </a:p>
          <a:p>
            <a:pPr lvl="1" algn="l">
              <a:buFont typeface="Courier New" panose="02070309020205020404" pitchFamily="49" charset="0"/>
              <a:buChar char="o"/>
            </a:pPr>
            <a:endParaRPr lang="en-US" sz="1400"/>
          </a:p>
          <a:p>
            <a:pPr algn="l">
              <a:buFont typeface="Wingdings" pitchFamily="2" charset="2"/>
              <a:buChar char="q"/>
            </a:pPr>
            <a:endParaRPr lang="en-US" sz="1400"/>
          </a:p>
          <a:p>
            <a:pPr>
              <a:buFont typeface="Wingdings" pitchFamily="2" charset="2"/>
              <a:buChar char="q"/>
            </a:pPr>
            <a:endParaRPr lang="en-US" sz="1400"/>
          </a:p>
        </p:txBody>
      </p:sp>
      <p:sp>
        <p:nvSpPr>
          <p:cNvPr id="11" name="TextBox 10">
            <a:extLst>
              <a:ext uri="{FF2B5EF4-FFF2-40B4-BE49-F238E27FC236}">
                <a16:creationId xmlns:a16="http://schemas.microsoft.com/office/drawing/2014/main" id="{41A6C5A5-85A5-B883-41DF-479D823472C9}"/>
              </a:ext>
            </a:extLst>
          </p:cNvPr>
          <p:cNvSpPr txBox="1"/>
          <p:nvPr/>
        </p:nvSpPr>
        <p:spPr>
          <a:xfrm>
            <a:off x="374015" y="2472820"/>
            <a:ext cx="3006407" cy="338554"/>
          </a:xfrm>
          <a:prstGeom prst="rect">
            <a:avLst/>
          </a:prstGeom>
          <a:noFill/>
        </p:spPr>
        <p:txBody>
          <a:bodyPr wrap="square" lIns="91440" tIns="45720" rIns="91440" bIns="45720" anchor="t">
            <a:spAutoFit/>
          </a:bodyPr>
          <a:lstStyle/>
          <a:p>
            <a:r>
              <a:rPr lang="en-US" sz="1600" dirty="0"/>
              <a:t>Leadership and Governance</a:t>
            </a:r>
          </a:p>
        </p:txBody>
      </p:sp>
      <p:pic>
        <p:nvPicPr>
          <p:cNvPr id="2" name="Picture 4">
            <a:extLst>
              <a:ext uri="{FF2B5EF4-FFF2-40B4-BE49-F238E27FC236}">
                <a16:creationId xmlns:a16="http://schemas.microsoft.com/office/drawing/2014/main" id="{20331886-BD3F-A38A-CF43-1C1E4B795230}"/>
              </a:ext>
            </a:extLst>
          </p:cNvPr>
          <p:cNvPicPr>
            <a:picLocks noChangeAspect="1"/>
          </p:cNvPicPr>
          <p:nvPr/>
        </p:nvPicPr>
        <p:blipFill>
          <a:blip r:embed="rId6"/>
          <a:stretch>
            <a:fillRect/>
          </a:stretch>
        </p:blipFill>
        <p:spPr>
          <a:xfrm>
            <a:off x="8143368" y="3852309"/>
            <a:ext cx="882818" cy="1269343"/>
          </a:xfrm>
          <a:prstGeom prst="rect">
            <a:avLst/>
          </a:prstGeom>
        </p:spPr>
      </p:pic>
    </p:spTree>
    <p:extLst>
      <p:ext uri="{BB962C8B-B14F-4D97-AF65-F5344CB8AC3E}">
        <p14:creationId xmlns:p14="http://schemas.microsoft.com/office/powerpoint/2010/main" val="191575713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39"/>
          <p:cNvSpPr txBox="1">
            <a:spLocks noGrp="1"/>
          </p:cNvSpPr>
          <p:nvPr>
            <p:ph type="title"/>
          </p:nvPr>
        </p:nvSpPr>
        <p:spPr>
          <a:xfrm flipH="1">
            <a:off x="720000" y="2624525"/>
            <a:ext cx="4125000" cy="855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200" b="1">
                <a:latin typeface="+mj-lt"/>
              </a:rPr>
              <a:t>Quality Focus Essay</a:t>
            </a:r>
            <a:endParaRPr sz="3200" b="1">
              <a:latin typeface="+mj-lt"/>
            </a:endParaRPr>
          </a:p>
        </p:txBody>
      </p:sp>
      <p:sp>
        <p:nvSpPr>
          <p:cNvPr id="910" name="Google Shape;910;p39"/>
          <p:cNvSpPr txBox="1">
            <a:spLocks noGrp="1"/>
          </p:cNvSpPr>
          <p:nvPr>
            <p:ph type="subTitle" idx="1"/>
          </p:nvPr>
        </p:nvSpPr>
        <p:spPr>
          <a:xfrm flipH="1">
            <a:off x="718194" y="3479540"/>
            <a:ext cx="4033500" cy="715800"/>
          </a:xfrm>
          <a:prstGeom prst="rect">
            <a:avLst/>
          </a:prstGeom>
        </p:spPr>
        <p:txBody>
          <a:bodyPr spcFirstLastPara="1" wrap="square" lIns="91425" tIns="91425" rIns="91425" bIns="91425" anchor="b" anchorCtr="0">
            <a:noAutofit/>
          </a:bodyPr>
          <a:lstStyle/>
          <a:p>
            <a:pPr marL="0" indent="0"/>
            <a:r>
              <a:rPr lang="en" dirty="0">
                <a:latin typeface="+mn-lt"/>
              </a:rPr>
              <a:t>Two action projects to enhance </a:t>
            </a:r>
            <a:endParaRPr lang="en-US" dirty="0">
              <a:latin typeface="+mn-lt"/>
            </a:endParaRPr>
          </a:p>
          <a:p>
            <a:pPr marL="0" indent="0"/>
            <a:r>
              <a:rPr lang="en" dirty="0">
                <a:latin typeface="+mn-lt"/>
              </a:rPr>
              <a:t>college effectiveness</a:t>
            </a:r>
            <a:endParaRPr lang="en-US">
              <a:latin typeface="+mn-lt"/>
            </a:endParaRPr>
          </a:p>
        </p:txBody>
      </p:sp>
      <p:cxnSp>
        <p:nvCxnSpPr>
          <p:cNvPr id="913" name="Google Shape;913;p39"/>
          <p:cNvCxnSpPr/>
          <p:nvPr/>
        </p:nvCxnSpPr>
        <p:spPr>
          <a:xfrm>
            <a:off x="720000" y="3479525"/>
            <a:ext cx="4033500" cy="0"/>
          </a:xfrm>
          <a:prstGeom prst="straightConnector1">
            <a:avLst/>
          </a:prstGeom>
          <a:noFill/>
          <a:ln w="28575" cap="flat" cmpd="sng">
            <a:solidFill>
              <a:schemeClr val="accent1"/>
            </a:solidFill>
            <a:prstDash val="solid"/>
            <a:round/>
            <a:headEnd type="none" w="med" len="med"/>
            <a:tailEnd type="none" w="med" len="med"/>
          </a:ln>
        </p:spPr>
      </p:cxnSp>
      <p:pic>
        <p:nvPicPr>
          <p:cNvPr id="5" name="Graphic 5" descr="Puzzle pieces">
            <a:extLst>
              <a:ext uri="{FF2B5EF4-FFF2-40B4-BE49-F238E27FC236}">
                <a16:creationId xmlns:a16="http://schemas.microsoft.com/office/drawing/2014/main" id="{DA7F4E63-33A4-B94A-FEC2-0997084D8C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3534" y="1300219"/>
            <a:ext cx="2895121" cy="2895121"/>
          </a:xfrm>
          <a:prstGeom prst="rect">
            <a:avLst/>
          </a:prstGeom>
        </p:spPr>
      </p:pic>
      <p:pic>
        <p:nvPicPr>
          <p:cNvPr id="2" name="Picture 2">
            <a:extLst>
              <a:ext uri="{FF2B5EF4-FFF2-40B4-BE49-F238E27FC236}">
                <a16:creationId xmlns:a16="http://schemas.microsoft.com/office/drawing/2014/main" id="{64B9D010-C517-80C2-D5F4-962B836D9F9B}"/>
              </a:ext>
            </a:extLst>
          </p:cNvPr>
          <p:cNvPicPr>
            <a:picLocks noChangeAspect="1"/>
          </p:cNvPicPr>
          <p:nvPr/>
        </p:nvPicPr>
        <p:blipFill>
          <a:blip r:embed="rId5"/>
          <a:stretch>
            <a:fillRect/>
          </a:stretch>
        </p:blipFill>
        <p:spPr>
          <a:xfrm>
            <a:off x="221978" y="94203"/>
            <a:ext cx="1138122" cy="1491244"/>
          </a:xfrm>
          <a:prstGeom prst="rect">
            <a:avLst/>
          </a:prstGeom>
        </p:spPr>
      </p:pic>
    </p:spTree>
  </p:cSld>
  <p:clrMapOvr>
    <a:masterClrMapping/>
  </p:clrMapOvr>
</p:sld>
</file>

<file path=ppt/theme/theme1.xml><?xml version="1.0" encoding="utf-8"?>
<a:theme xmlns:a="http://schemas.openxmlformats.org/drawingml/2006/main" name="Daily Trends by Slidesgo">
  <a:themeElements>
    <a:clrScheme name="Custom 5">
      <a:dk1>
        <a:srgbClr val="000000"/>
      </a:dk1>
      <a:lt1>
        <a:srgbClr val="FFFFFF"/>
      </a:lt1>
      <a:dk2>
        <a:srgbClr val="FFFFFF"/>
      </a:dk2>
      <a:lt2>
        <a:srgbClr val="005DB8"/>
      </a:lt2>
      <a:accent1>
        <a:srgbClr val="F3D03E"/>
      </a:accent1>
      <a:accent2>
        <a:srgbClr val="00A9E0"/>
      </a:accent2>
      <a:accent3>
        <a:srgbClr val="005DB8"/>
      </a:accent3>
      <a:accent4>
        <a:srgbClr val="FFFFFF"/>
      </a:accent4>
      <a:accent5>
        <a:srgbClr val="FFFFFF"/>
      </a:accent5>
      <a:accent6>
        <a:srgbClr val="FFFFFF"/>
      </a:accent6>
      <a:hlink>
        <a:srgbClr val="000000"/>
      </a:hlink>
      <a:folHlink>
        <a:srgbClr val="0097A7"/>
      </a:folHlink>
    </a:clrScheme>
    <a:fontScheme name="SMC-Accreditation">
      <a:majorFont>
        <a:latin typeface="Source Sans Pr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84666B42BF4F438473DE2E98AE4516" ma:contentTypeVersion="15" ma:contentTypeDescription="Create a new document." ma:contentTypeScope="" ma:versionID="30897bee738754ab7b5fd06d8da6447a">
  <xsd:schema xmlns:xsd="http://www.w3.org/2001/XMLSchema" xmlns:xs="http://www.w3.org/2001/XMLSchema" xmlns:p="http://schemas.microsoft.com/office/2006/metadata/properties" xmlns:ns2="ccfb6928-e713-42dc-b395-f36e27991718" xmlns:ns3="82ba6eab-f8c6-4d86-86bf-e7546f5a6bb6" targetNamespace="http://schemas.microsoft.com/office/2006/metadata/properties" ma:root="true" ma:fieldsID="ef9a0c28a6708db815652f84690d53bc" ns2:_="" ns3:_="">
    <xsd:import namespace="ccfb6928-e713-42dc-b395-f36e27991718"/>
    <xsd:import namespace="82ba6eab-f8c6-4d86-86bf-e7546f5a6b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b6928-e713-42dc-b395-f36e279917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47e0812-0ee7-4921-8701-430ca4ec1b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2ba6eab-f8c6-4d86-86bf-e7546f5a6bb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0004d12-85ca-45a2-9fb6-5eca8e00d6ae}" ma:internalName="TaxCatchAll" ma:showField="CatchAllData" ma:web="82ba6eab-f8c6-4d86-86bf-e7546f5a6b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2ba6eab-f8c6-4d86-86bf-e7546f5a6bb6">
      <UserInfo>
        <DisplayName>MOORE_LIZZY</DisplayName>
        <AccountId>92</AccountId>
        <AccountType/>
      </UserInfo>
    </SharedWithUsers>
    <lcf76f155ced4ddcb4097134ff3c332f xmlns="ccfb6928-e713-42dc-b395-f36e27991718">
      <Terms xmlns="http://schemas.microsoft.com/office/infopath/2007/PartnerControls"/>
    </lcf76f155ced4ddcb4097134ff3c332f>
    <TaxCatchAll xmlns="82ba6eab-f8c6-4d86-86bf-e7546f5a6bb6" xsi:nil="true"/>
  </documentManagement>
</p:properties>
</file>

<file path=customXml/itemProps1.xml><?xml version="1.0" encoding="utf-8"?>
<ds:datastoreItem xmlns:ds="http://schemas.openxmlformats.org/officeDocument/2006/customXml" ds:itemID="{E56D29ED-D385-46C3-96C7-D02D1E275AF8}">
  <ds:schemaRefs>
    <ds:schemaRef ds:uri="82ba6eab-f8c6-4d86-86bf-e7546f5a6bb6"/>
    <ds:schemaRef ds:uri="ccfb6928-e713-42dc-b395-f36e279917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5EA86E0-303D-4DED-B49A-06AA6B27BA67}">
  <ds:schemaRefs>
    <ds:schemaRef ds:uri="http://schemas.microsoft.com/sharepoint/v3/contenttype/forms"/>
  </ds:schemaRefs>
</ds:datastoreItem>
</file>

<file path=customXml/itemProps3.xml><?xml version="1.0" encoding="utf-8"?>
<ds:datastoreItem xmlns:ds="http://schemas.openxmlformats.org/officeDocument/2006/customXml" ds:itemID="{679B9C22-6654-431E-B948-75B91EE904E8}"/>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14</Slides>
  <Notes>9</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Daily Trends by Slidesgo</vt:lpstr>
      <vt:lpstr>Institutional  Self-Evaluation Report</vt:lpstr>
      <vt:lpstr>Unity is strength… when there is teamwork and collaboration, wonderful things can be achieved.</vt:lpstr>
      <vt:lpstr>Accreditation Leads</vt:lpstr>
      <vt:lpstr>Timeline: Spring 2021 - Fall 2022</vt:lpstr>
      <vt:lpstr>Standard I</vt:lpstr>
      <vt:lpstr>Standard II</vt:lpstr>
      <vt:lpstr>Standard III</vt:lpstr>
      <vt:lpstr>Standard IV</vt:lpstr>
      <vt:lpstr>Quality Focus Essay</vt:lpstr>
      <vt:lpstr>Quality Focus Essay (QFE)</vt:lpstr>
      <vt:lpstr>Elements of the QFE</vt:lpstr>
      <vt:lpstr>Action Plan #1: Planning</vt:lpstr>
      <vt:lpstr>Action Plan #2: Revamping of Program Review</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Here</dc:title>
  <dc:creator>Hannah Lawler</dc:creator>
  <cp:revision>43</cp:revision>
  <dcterms:modified xsi:type="dcterms:W3CDTF">2022-11-02T00:12:39Z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0x0101001F84666B42BF4F438473DE2E98AE4516</vt:lpwstr>
  </property>
</Properties>
</file>